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8"/>
  </p:notesMasterIdLst>
  <p:sldIdLst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2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15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BE" sz="1400" b="0" strike="noStrike" spc="-1">
                <a:solidFill>
                  <a:srgbClr val="000000"/>
                </a:solidFill>
                <a:latin typeface="Arial"/>
              </a:rPr>
              <a:t>Cliquez pour déplacer la diapo</a:t>
            </a: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fr-BE" sz="2000" b="0" strike="noStrike" spc="-1">
                <a:solidFill>
                  <a:srgbClr val="000000"/>
                </a:solidFill>
                <a:latin typeface="Arial"/>
              </a:rPr>
              <a:t>Cliquez pour modifier le format des notes</a:t>
            </a:r>
          </a:p>
        </p:txBody>
      </p:sp>
      <p:sp>
        <p:nvSpPr>
          <p:cNvPr id="12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BE" sz="1400" b="0" strike="noStrike" spc="-1">
                <a:solidFill>
                  <a:srgbClr val="000000"/>
                </a:solidFill>
                <a:latin typeface="Times New Roman"/>
              </a:rPr>
              <a:t>&lt;en-tête&gt;</a:t>
            </a:r>
          </a:p>
        </p:txBody>
      </p:sp>
      <p:sp>
        <p:nvSpPr>
          <p:cNvPr id="128" name="PlaceHolder 4"/>
          <p:cNvSpPr>
            <a:spLocks noGrp="1"/>
          </p:cNvSpPr>
          <p:nvPr>
            <p:ph type="dt" idx="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B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fr-BE" sz="1400" b="0" strike="noStrike" spc="-1">
                <a:solidFill>
                  <a:srgbClr val="000000"/>
                </a:solidFill>
                <a:latin typeface="Times New Roman"/>
              </a:rPr>
              <a:t>&lt;date/heure&gt;</a:t>
            </a:r>
          </a:p>
        </p:txBody>
      </p:sp>
      <p:sp>
        <p:nvSpPr>
          <p:cNvPr id="129" name="PlaceHolder 5"/>
          <p:cNvSpPr>
            <a:spLocks noGrp="1"/>
          </p:cNvSpPr>
          <p:nvPr>
            <p:ph type="ftr" idx="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r-B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r-BE" sz="1400" b="0" strike="noStrike" spc="-1">
                <a:solidFill>
                  <a:srgbClr val="000000"/>
                </a:solidFill>
                <a:latin typeface="Times New Roman"/>
              </a:rPr>
              <a:t>&lt;pied de page&gt;</a:t>
            </a:r>
          </a:p>
        </p:txBody>
      </p:sp>
      <p:sp>
        <p:nvSpPr>
          <p:cNvPr id="130" name="PlaceHolder 6"/>
          <p:cNvSpPr>
            <a:spLocks noGrp="1"/>
          </p:cNvSpPr>
          <p:nvPr>
            <p:ph type="sldNum" idx="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B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6603809-2B3B-4FB2-A600-FF689C5CF094}" type="slidenum">
              <a:rPr lang="fr-BE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fr-B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ln w="0">
            <a:noFill/>
          </a:ln>
        </p:spPr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1200" b="0" strike="noStrike" spc="-1">
                <a:solidFill>
                  <a:schemeClr val="dk1"/>
                </a:solidFill>
                <a:latin typeface="Calibri"/>
                <a:ea typeface="Calibri"/>
              </a:rPr>
              <a:t>TITRE DE LA PRÉSENTATION (raccourci alt+144 pour un é majuscule)</a:t>
            </a:r>
            <a:endParaRPr lang="fr-B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B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8607CF5-63F9-45D0-88C2-EDB671DEF63E}" type="slidenum">
              <a:rPr lang="fr-BE" sz="1400" b="0" strike="noStrike" spc="-1">
                <a:solidFill>
                  <a:srgbClr val="000000"/>
                </a:solidFill>
                <a:latin typeface="Times New Roman"/>
              </a:rPr>
              <a:t>1</a:t>
            </a:fld>
            <a:endParaRPr lang="fr-B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365760" y="1564560"/>
            <a:ext cx="839196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365760" y="3973680"/>
            <a:ext cx="839196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365760" y="156456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665960" y="156456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365760" y="397368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665960" y="397368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365760" y="1564560"/>
            <a:ext cx="27018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3202920" y="1564560"/>
            <a:ext cx="27018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6040440" y="1564560"/>
            <a:ext cx="27018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365760" y="3973680"/>
            <a:ext cx="27018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3202920" y="3973680"/>
            <a:ext cx="27018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6040440" y="3973680"/>
            <a:ext cx="27018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365760" y="1564560"/>
            <a:ext cx="8391960" cy="461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BE" sz="3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365760" y="1564560"/>
            <a:ext cx="8391960" cy="461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365760" y="1564560"/>
            <a:ext cx="4095000" cy="461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65960" y="1564560"/>
            <a:ext cx="4095000" cy="461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365760" y="0"/>
            <a:ext cx="8391960" cy="610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BE" sz="3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65760" y="156456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65960" y="1564560"/>
            <a:ext cx="4095000" cy="461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365760" y="397368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365760" y="1564560"/>
            <a:ext cx="8391960" cy="461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B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365760" y="1564560"/>
            <a:ext cx="4095000" cy="461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65960" y="156456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65960" y="397368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65760" y="156456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65960" y="156456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365760" y="3973680"/>
            <a:ext cx="839196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365760" y="1564560"/>
            <a:ext cx="839196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365760" y="3973680"/>
            <a:ext cx="839196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365760" y="156456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65960" y="156456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365760" y="397368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65960" y="397368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365760" y="1564560"/>
            <a:ext cx="27018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02920" y="1564560"/>
            <a:ext cx="27018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40440" y="1564560"/>
            <a:ext cx="27018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365760" y="3973680"/>
            <a:ext cx="27018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02920" y="3973680"/>
            <a:ext cx="27018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40440" y="3973680"/>
            <a:ext cx="27018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365760" y="1564560"/>
            <a:ext cx="8391960" cy="461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365760" y="1564560"/>
            <a:ext cx="4095000" cy="461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65960" y="1564560"/>
            <a:ext cx="4095000" cy="461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365760" y="0"/>
            <a:ext cx="8391960" cy="610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B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365760" y="156456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65960" y="1564560"/>
            <a:ext cx="4095000" cy="461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365760" y="397368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365760" y="1564560"/>
            <a:ext cx="4095000" cy="461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65960" y="156456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665960" y="397368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365760" y="156456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665960" y="1564560"/>
            <a:ext cx="409500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365760" y="3973680"/>
            <a:ext cx="8391960" cy="21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5"/>
          <p:cNvSpPr/>
          <p:nvPr/>
        </p:nvSpPr>
        <p:spPr>
          <a:xfrm>
            <a:off x="0" y="4192560"/>
            <a:ext cx="9143640" cy="2661840"/>
          </a:xfrm>
          <a:prstGeom prst="rect">
            <a:avLst/>
          </a:prstGeom>
          <a:solidFill>
            <a:schemeClr val="lt1">
              <a:alpha val="53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B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207360" y="4571640"/>
            <a:ext cx="8445960" cy="1377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>
              <a:buNone/>
            </a:pPr>
            <a:r>
              <a:rPr lang="fr-BE" sz="41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2" name="Google Shape;19;p5"/>
          <p:cNvSpPr/>
          <p:nvPr/>
        </p:nvSpPr>
        <p:spPr>
          <a:xfrm>
            <a:off x="727560" y="6357960"/>
            <a:ext cx="397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BE" sz="1000" b="0" strike="noStrike" spc="-1">
                <a:solidFill>
                  <a:schemeClr val="accent2"/>
                </a:solidFill>
                <a:latin typeface="Calibri"/>
                <a:ea typeface="Calibri"/>
              </a:rPr>
              <a:t> </a:t>
            </a:r>
            <a:r>
              <a:rPr lang="fr-BE" sz="1000" b="1" strike="noStrike" spc="-1">
                <a:solidFill>
                  <a:schemeClr val="accent2"/>
                </a:solidFill>
                <a:latin typeface="Calibri"/>
                <a:ea typeface="Calibri"/>
              </a:rPr>
              <a:t>|</a:t>
            </a:r>
            <a:endParaRPr lang="fr-B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>
          <a:xfrm>
            <a:off x="942120" y="6369840"/>
            <a:ext cx="5761800" cy="364680"/>
          </a:xfrm>
          <a:prstGeom prst="rect">
            <a:avLst/>
          </a:prstGeom>
          <a:noFill/>
          <a:ln w="0">
            <a:noFill/>
          </a:ln>
        </p:spPr>
        <p:txBody>
          <a:bodyPr lIns="72000" tIns="45720" rIns="91440" bIns="45720" anchor="ctr">
            <a:noAutofit/>
          </a:bodyPr>
          <a:lstStyle>
            <a:lvl1pPr indent="0" algn="ctr">
              <a:buNone/>
              <a:defRPr lang="fr-B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BE" sz="1400" b="0" strike="noStrike" spc="-1">
                <a:solidFill>
                  <a:srgbClr val="000000"/>
                </a:solidFill>
                <a:latin typeface="Times New Roman"/>
              </a:rPr>
              <a:t>&lt;pied de page&gt;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>
          <a:xfrm>
            <a:off x="55440" y="6369840"/>
            <a:ext cx="883800" cy="364680"/>
          </a:xfrm>
          <a:prstGeom prst="rect">
            <a:avLst/>
          </a:prstGeom>
          <a:noFill/>
          <a:ln w="0">
            <a:noFill/>
          </a:ln>
        </p:spPr>
        <p:txBody>
          <a:bodyPr lIns="36000" tIns="45720" rIns="72000" bIns="45720" anchor="ctr">
            <a:noAutofit/>
          </a:bodyPr>
          <a:lstStyle>
            <a:lvl1pPr indent="0">
              <a:buNone/>
              <a:defRPr lang="fr-B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r-BE" sz="1400" b="0" strike="noStrike" spc="-1">
                <a:solidFill>
                  <a:srgbClr val="000000"/>
                </a:solidFill>
                <a:latin typeface="Times New Roman"/>
              </a:rPr>
              <a:t>&lt;date/heure&gt;</a:t>
            </a:r>
          </a:p>
        </p:txBody>
      </p:sp>
      <p:pic>
        <p:nvPicPr>
          <p:cNvPr id="5" name="Google Shape;22;p5"/>
          <p:cNvPicPr/>
          <p:nvPr/>
        </p:nvPicPr>
        <p:blipFill>
          <a:blip r:embed="rId14"/>
          <a:stretch/>
        </p:blipFill>
        <p:spPr>
          <a:xfrm>
            <a:off x="2160" y="1800"/>
            <a:ext cx="9139320" cy="685404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BE" sz="14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BE" sz="14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BE" sz="1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BE" sz="14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BE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BE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BE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24;p6"/>
          <p:cNvPicPr/>
          <p:nvPr/>
        </p:nvPicPr>
        <p:blipFill>
          <a:blip r:embed="rId14"/>
          <a:stretch/>
        </p:blipFill>
        <p:spPr>
          <a:xfrm>
            <a:off x="1080" y="1080"/>
            <a:ext cx="9141840" cy="685584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751680" y="1924200"/>
            <a:ext cx="7620120" cy="300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fr-BE" sz="28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BE" sz="14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BE" sz="14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BE" sz="1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BE" sz="14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BE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BE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BE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9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58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36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58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37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9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0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09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21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5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12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47939"/>
      </p:ext>
    </p:extLst>
  </p:cSld>
  <p:clrMapOvr>
    <a:masterClrMapping/>
  </p:clrMapOvr>
</p:sld>
</file>

<file path=ppt/theme/theme1.xml><?xml version="1.0" encoding="utf-8"?>
<a:theme xmlns:a="http://schemas.openxmlformats.org/drawingml/2006/main" name="NEC-2018_modelePPT">
  <a:themeElements>
    <a:clrScheme name="Personnalisé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C-2018_modelePPT">
  <a:themeElements>
    <a:clrScheme name="Personnalisé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13</Words>
  <Application>Microsoft Office PowerPoint</Application>
  <PresentationFormat>Affichage à l'écran (4:3)</PresentationFormat>
  <Paragraphs>2</Paragraphs>
  <Slides>15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</vt:lpstr>
      <vt:lpstr>Calibri</vt:lpstr>
      <vt:lpstr>DejaVu Sans</vt:lpstr>
      <vt:lpstr>Symbol</vt:lpstr>
      <vt:lpstr>Times New Roman</vt:lpstr>
      <vt:lpstr>Wingdings</vt:lpstr>
      <vt:lpstr>NEC-2018_modelePPT</vt:lpstr>
      <vt:lpstr>NEC-2018_modelePPT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Jean-François Léonard</dc:creator>
  <dc:description/>
  <cp:lastModifiedBy>Serge Tiquet</cp:lastModifiedBy>
  <cp:revision>1</cp:revision>
  <dcterms:created xsi:type="dcterms:W3CDTF">2019-01-24T13:10:11Z</dcterms:created>
  <dcterms:modified xsi:type="dcterms:W3CDTF">2023-11-22T11:04:05Z</dcterms:modified>
  <dc:language>fr-BE</dc:language>
</cp:coreProperties>
</file>