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1"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gRBjVfpx4+w2QYFSgoAnncwulC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fr-F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notes"/>
          <p:cNvSpPr/>
          <p:nvPr>
            <p:ph idx="2" type="sldImg"/>
          </p:nvPr>
        </p:nvSpPr>
        <p:spPr>
          <a:xfrm>
            <a:off x="1371600" y="1143000"/>
            <a:ext cx="41140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5" name="Google Shape;235;p1:notes"/>
          <p:cNvSpPr txBox="1"/>
          <p:nvPr>
            <p:ph idx="1" type="body"/>
          </p:nvPr>
        </p:nvSpPr>
        <p:spPr>
          <a:xfrm>
            <a:off x="685800" y="4400640"/>
            <a:ext cx="5485680" cy="3599640"/>
          </a:xfrm>
          <a:prstGeom prst="rect">
            <a:avLst/>
          </a:prstGeom>
          <a:noFill/>
          <a:ln>
            <a:noFill/>
          </a:ln>
        </p:spPr>
        <p:txBody>
          <a:bodyPr anchorCtr="0" anchor="t" bIns="45700" lIns="91425" spcFirstLastPara="1" rIns="91425" wrap="square" tIns="45700">
            <a:noAutofit/>
          </a:bodyPr>
          <a:lstStyle/>
          <a:p>
            <a:pPr indent="0" lvl="0" marL="216000" rtl="0" algn="l">
              <a:lnSpc>
                <a:spcPct val="100000"/>
              </a:lnSpc>
              <a:spcBef>
                <a:spcPts val="0"/>
              </a:spcBef>
              <a:spcAft>
                <a:spcPts val="0"/>
              </a:spcAft>
              <a:buClr>
                <a:schemeClr val="dk1"/>
              </a:buClr>
              <a:buSzPts val="1200"/>
              <a:buFont typeface="Calibri"/>
              <a:buNone/>
            </a:pPr>
            <a:r>
              <a:rPr b="0" lang="fr-FR" sz="1200" strike="noStrike">
                <a:solidFill>
                  <a:schemeClr val="dk1"/>
                </a:solidFill>
                <a:latin typeface="Calibri"/>
                <a:ea typeface="Calibri"/>
                <a:cs typeface="Calibri"/>
                <a:sym typeface="Calibri"/>
              </a:rPr>
              <a:t>TITRE DE LA PRÉSENTATION (raccourci alt+144 pour un é majuscule)</a:t>
            </a:r>
            <a:endParaRPr b="0" sz="1200" strike="noStrike">
              <a:solidFill>
                <a:srgbClr val="000000"/>
              </a:solidFill>
              <a:latin typeface="Arial"/>
              <a:ea typeface="Arial"/>
              <a:cs typeface="Arial"/>
              <a:sym typeface="Arial"/>
            </a:endParaRPr>
          </a:p>
        </p:txBody>
      </p:sp>
      <p:sp>
        <p:nvSpPr>
          <p:cNvPr id="236" name="Google Shape;236;p1:notes"/>
          <p:cNvSpPr txBox="1"/>
          <p:nvPr>
            <p:ph idx="12" type="sldNum"/>
          </p:nvPr>
        </p:nvSpPr>
        <p:spPr>
          <a:xfrm>
            <a:off x="3884760" y="8685360"/>
            <a:ext cx="2971080" cy="45792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b="0" i="0" lang="fr-F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0:notes"/>
          <p:cNvSpPr/>
          <p:nvPr>
            <p:ph idx="2" type="sldImg"/>
          </p:nvPr>
        </p:nvSpPr>
        <p:spPr>
          <a:xfrm>
            <a:off x="1371600" y="1143000"/>
            <a:ext cx="41140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8" name="Google Shape;318;p10:notes"/>
          <p:cNvSpPr txBox="1"/>
          <p:nvPr>
            <p:ph idx="1" type="body"/>
          </p:nvPr>
        </p:nvSpPr>
        <p:spPr>
          <a:xfrm>
            <a:off x="685800" y="4400640"/>
            <a:ext cx="5485680" cy="3599640"/>
          </a:xfrm>
          <a:prstGeom prst="rect">
            <a:avLst/>
          </a:prstGeom>
          <a:noFill/>
          <a:ln>
            <a:noFill/>
          </a:ln>
        </p:spPr>
        <p:txBody>
          <a:bodyPr anchorCtr="0" anchor="t" bIns="45700" lIns="91425" spcFirstLastPara="1" rIns="91425" wrap="square" tIns="45700">
            <a:noAutofit/>
          </a:bodyPr>
          <a:lstStyle/>
          <a:p>
            <a:pPr indent="0" lvl="0" marL="216000" rtl="0" algn="l">
              <a:lnSpc>
                <a:spcPct val="100000"/>
              </a:lnSpc>
              <a:spcBef>
                <a:spcPts val="0"/>
              </a:spcBef>
              <a:spcAft>
                <a:spcPts val="0"/>
              </a:spcAft>
              <a:buClr>
                <a:schemeClr val="dk1"/>
              </a:buClr>
              <a:buSzPts val="1200"/>
              <a:buFont typeface="Calibri"/>
              <a:buNone/>
            </a:pPr>
            <a:r>
              <a:rPr b="0" lang="fr-FR" sz="1200" strike="noStrike">
                <a:solidFill>
                  <a:schemeClr val="dk1"/>
                </a:solidFill>
                <a:latin typeface="Calibri"/>
                <a:ea typeface="Calibri"/>
                <a:cs typeface="Calibri"/>
                <a:sym typeface="Calibri"/>
              </a:rPr>
              <a:t>SELON LES ORGAS !</a:t>
            </a:r>
            <a:endParaRPr b="0" sz="1200" strike="noStrike">
              <a:solidFill>
                <a:srgbClr val="000000"/>
              </a:solidFill>
              <a:latin typeface="Arial"/>
              <a:ea typeface="Arial"/>
              <a:cs typeface="Arial"/>
              <a:sym typeface="Arial"/>
            </a:endParaRPr>
          </a:p>
        </p:txBody>
      </p:sp>
      <p:sp>
        <p:nvSpPr>
          <p:cNvPr id="319" name="Google Shape;319;p10:notes"/>
          <p:cNvSpPr txBox="1"/>
          <p:nvPr>
            <p:ph idx="12" type="sldNum"/>
          </p:nvPr>
        </p:nvSpPr>
        <p:spPr>
          <a:xfrm>
            <a:off x="3884760" y="8685360"/>
            <a:ext cx="2971080" cy="45792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b="0" i="0" lang="fr-F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1:notes"/>
          <p:cNvSpPr/>
          <p:nvPr>
            <p:ph idx="2" type="sldImg"/>
          </p:nvPr>
        </p:nvSpPr>
        <p:spPr>
          <a:xfrm>
            <a:off x="1371600" y="1143000"/>
            <a:ext cx="41140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8" name="Google Shape;328;p11:notes"/>
          <p:cNvSpPr txBox="1"/>
          <p:nvPr>
            <p:ph idx="1" type="body"/>
          </p:nvPr>
        </p:nvSpPr>
        <p:spPr>
          <a:xfrm>
            <a:off x="685800" y="4400640"/>
            <a:ext cx="5485680" cy="3599640"/>
          </a:xfrm>
          <a:prstGeom prst="rect">
            <a:avLst/>
          </a:prstGeom>
          <a:noFill/>
          <a:ln>
            <a:noFill/>
          </a:ln>
        </p:spPr>
        <p:txBody>
          <a:bodyPr anchorCtr="0" anchor="t" bIns="45700" lIns="91425" spcFirstLastPara="1" rIns="91425" wrap="square" tIns="45700">
            <a:noAutofit/>
          </a:bodyPr>
          <a:lstStyle/>
          <a:p>
            <a:pPr indent="0" lvl="0" marL="216000" rtl="0" algn="l">
              <a:lnSpc>
                <a:spcPct val="100000"/>
              </a:lnSpc>
              <a:spcBef>
                <a:spcPts val="0"/>
              </a:spcBef>
              <a:spcAft>
                <a:spcPts val="0"/>
              </a:spcAft>
              <a:buClr>
                <a:schemeClr val="dk1"/>
              </a:buClr>
              <a:buSzPts val="1200"/>
              <a:buFont typeface="Calibri"/>
              <a:buNone/>
            </a:pPr>
            <a:r>
              <a:rPr b="0" lang="fr-FR" sz="1200" strike="noStrike">
                <a:solidFill>
                  <a:schemeClr val="dk1"/>
                </a:solidFill>
                <a:latin typeface="Calibri"/>
                <a:ea typeface="Calibri"/>
                <a:cs typeface="Calibri"/>
                <a:sym typeface="Calibri"/>
              </a:rPr>
              <a:t>Son les orgas !</a:t>
            </a:r>
            <a:endParaRPr b="0" sz="1200" strike="noStrike">
              <a:solidFill>
                <a:srgbClr val="000000"/>
              </a:solidFill>
              <a:latin typeface="Arial"/>
              <a:ea typeface="Arial"/>
              <a:cs typeface="Arial"/>
              <a:sym typeface="Arial"/>
            </a:endParaRPr>
          </a:p>
        </p:txBody>
      </p:sp>
      <p:sp>
        <p:nvSpPr>
          <p:cNvPr id="329" name="Google Shape;329;p11:notes"/>
          <p:cNvSpPr txBox="1"/>
          <p:nvPr>
            <p:ph idx="12" type="sldNum"/>
          </p:nvPr>
        </p:nvSpPr>
        <p:spPr>
          <a:xfrm>
            <a:off x="3884760" y="8685360"/>
            <a:ext cx="2971080" cy="45792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b="0" i="0" lang="fr-F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2:notes"/>
          <p:cNvSpPr/>
          <p:nvPr>
            <p:ph idx="2" type="sldImg"/>
          </p:nvPr>
        </p:nvSpPr>
        <p:spPr>
          <a:xfrm>
            <a:off x="1371600" y="1143000"/>
            <a:ext cx="41140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2" name="Google Shape;342;p12:notes"/>
          <p:cNvSpPr txBox="1"/>
          <p:nvPr>
            <p:ph idx="1" type="body"/>
          </p:nvPr>
        </p:nvSpPr>
        <p:spPr>
          <a:xfrm>
            <a:off x="685800" y="4400640"/>
            <a:ext cx="5485680" cy="3599640"/>
          </a:xfrm>
          <a:prstGeom prst="rect">
            <a:avLst/>
          </a:prstGeom>
          <a:noFill/>
          <a:ln>
            <a:noFill/>
          </a:ln>
        </p:spPr>
        <p:txBody>
          <a:bodyPr anchorCtr="0" anchor="t" bIns="45700" lIns="91425" spcFirstLastPara="1" rIns="91425" wrap="square" tIns="45700">
            <a:noAutofit/>
          </a:bodyPr>
          <a:lstStyle/>
          <a:p>
            <a:pPr indent="0" lvl="0" marL="216000" rtl="0" algn="l">
              <a:lnSpc>
                <a:spcPct val="100000"/>
              </a:lnSpc>
              <a:spcBef>
                <a:spcPts val="0"/>
              </a:spcBef>
              <a:spcAft>
                <a:spcPts val="0"/>
              </a:spcAft>
              <a:buClr>
                <a:schemeClr val="dk1"/>
              </a:buClr>
              <a:buSzPts val="1200"/>
              <a:buFont typeface="Calibri"/>
              <a:buNone/>
            </a:pPr>
            <a:r>
              <a:rPr b="0" lang="fr-FR" sz="1200" strike="noStrike">
                <a:solidFill>
                  <a:schemeClr val="dk1"/>
                </a:solidFill>
                <a:latin typeface="Calibri"/>
                <a:ea typeface="Calibri"/>
                <a:cs typeface="Calibri"/>
                <a:sym typeface="Calibri"/>
              </a:rPr>
              <a:t>NOS CONSTATS chez NATAGORA. 57 sites non gérés en tout + des sites</a:t>
            </a:r>
            <a:endParaRPr b="0" sz="1200" strike="noStrike">
              <a:solidFill>
                <a:srgbClr val="000000"/>
              </a:solidFill>
              <a:latin typeface="Arial"/>
              <a:ea typeface="Arial"/>
              <a:cs typeface="Arial"/>
              <a:sym typeface="Arial"/>
            </a:endParaRPr>
          </a:p>
        </p:txBody>
      </p:sp>
      <p:sp>
        <p:nvSpPr>
          <p:cNvPr id="343" name="Google Shape;343;p12:notes"/>
          <p:cNvSpPr txBox="1"/>
          <p:nvPr>
            <p:ph idx="12" type="sldNum"/>
          </p:nvPr>
        </p:nvSpPr>
        <p:spPr>
          <a:xfrm>
            <a:off x="3884760" y="8685360"/>
            <a:ext cx="2971080" cy="45792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b="0" i="0" lang="fr-F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3:notes"/>
          <p:cNvSpPr/>
          <p:nvPr>
            <p:ph idx="2" type="sldImg"/>
          </p:nvPr>
        </p:nvSpPr>
        <p:spPr>
          <a:xfrm>
            <a:off x="1371600" y="1143000"/>
            <a:ext cx="41140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2" name="Google Shape;352;p13:notes"/>
          <p:cNvSpPr txBox="1"/>
          <p:nvPr>
            <p:ph idx="1" type="body"/>
          </p:nvPr>
        </p:nvSpPr>
        <p:spPr>
          <a:xfrm>
            <a:off x="685800" y="4400640"/>
            <a:ext cx="5485680" cy="3599640"/>
          </a:xfrm>
          <a:prstGeom prst="rect">
            <a:avLst/>
          </a:prstGeom>
          <a:noFill/>
          <a:ln>
            <a:noFill/>
          </a:ln>
        </p:spPr>
        <p:txBody>
          <a:bodyPr anchorCtr="0" anchor="t" bIns="45700" lIns="91425" spcFirstLastPara="1" rIns="91425" wrap="square" tIns="45700">
            <a:noAutofit/>
          </a:bodyPr>
          <a:lstStyle/>
          <a:p>
            <a:pPr indent="0" lvl="0" marL="216000" rtl="0" algn="l">
              <a:lnSpc>
                <a:spcPct val="100000"/>
              </a:lnSpc>
              <a:spcBef>
                <a:spcPts val="0"/>
              </a:spcBef>
              <a:spcAft>
                <a:spcPts val="0"/>
              </a:spcAft>
              <a:buClr>
                <a:schemeClr val="dk1"/>
              </a:buClr>
              <a:buSzPts val="1200"/>
              <a:buFont typeface="Calibri"/>
              <a:buNone/>
            </a:pPr>
            <a:r>
              <a:rPr b="0" lang="fr-FR" sz="1200" strike="noStrike">
                <a:solidFill>
                  <a:schemeClr val="dk1"/>
                </a:solidFill>
                <a:latin typeface="Calibri"/>
                <a:ea typeface="Calibri"/>
                <a:cs typeface="Calibri"/>
                <a:sym typeface="Calibri"/>
              </a:rPr>
              <a:t>SELON LES ORGAS</a:t>
            </a:r>
            <a:endParaRPr b="0" sz="1200" strike="noStrike">
              <a:solidFill>
                <a:srgbClr val="000000"/>
              </a:solidFill>
              <a:latin typeface="Arial"/>
              <a:ea typeface="Arial"/>
              <a:cs typeface="Arial"/>
              <a:sym typeface="Arial"/>
            </a:endParaRPr>
          </a:p>
        </p:txBody>
      </p:sp>
      <p:sp>
        <p:nvSpPr>
          <p:cNvPr id="353" name="Google Shape;353;p13:notes"/>
          <p:cNvSpPr txBox="1"/>
          <p:nvPr>
            <p:ph idx="12" type="sldNum"/>
          </p:nvPr>
        </p:nvSpPr>
        <p:spPr>
          <a:xfrm>
            <a:off x="3884760" y="8685360"/>
            <a:ext cx="2971080" cy="45792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b="0" i="0" lang="fr-F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4: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62" name="Google Shape;362;p14: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5: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72" name="Google Shape;372;p15: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40" name="Google Shape;240;p2: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45" name="Google Shape;245;p3: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4:notes"/>
          <p:cNvSpPr/>
          <p:nvPr>
            <p:ph idx="2" type="sldImg"/>
          </p:nvPr>
        </p:nvSpPr>
        <p:spPr>
          <a:xfrm>
            <a:off x="1371600" y="1143000"/>
            <a:ext cx="41140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7" name="Google Shape;257;p4:notes"/>
          <p:cNvSpPr txBox="1"/>
          <p:nvPr>
            <p:ph idx="1" type="body"/>
          </p:nvPr>
        </p:nvSpPr>
        <p:spPr>
          <a:xfrm>
            <a:off x="685800" y="4400640"/>
            <a:ext cx="5485680" cy="3599640"/>
          </a:xfrm>
          <a:prstGeom prst="rect">
            <a:avLst/>
          </a:prstGeom>
          <a:noFill/>
          <a:ln>
            <a:noFill/>
          </a:ln>
        </p:spPr>
        <p:txBody>
          <a:bodyPr anchorCtr="0" anchor="t" bIns="45700" lIns="91425" spcFirstLastPara="1" rIns="91425" wrap="square" tIns="45700">
            <a:noAutofit/>
          </a:bodyPr>
          <a:lstStyle/>
          <a:p>
            <a:pPr indent="0" lvl="0" marL="216000" rtl="0" algn="l">
              <a:lnSpc>
                <a:spcPct val="100000"/>
              </a:lnSpc>
              <a:spcBef>
                <a:spcPts val="0"/>
              </a:spcBef>
              <a:spcAft>
                <a:spcPts val="0"/>
              </a:spcAft>
              <a:buClr>
                <a:schemeClr val="dk1"/>
              </a:buClr>
              <a:buSzPts val="1200"/>
              <a:buFont typeface="Calibri"/>
              <a:buNone/>
            </a:pPr>
            <a:r>
              <a:rPr b="0" lang="fr-FR" sz="1200" strike="noStrike">
                <a:solidFill>
                  <a:schemeClr val="dk1"/>
                </a:solidFill>
                <a:latin typeface="Calibri"/>
                <a:ea typeface="Calibri"/>
                <a:cs typeface="Calibri"/>
                <a:sym typeface="Calibri"/>
              </a:rPr>
              <a:t>Mais pas encore assez de retour de vos actions de terrains ! 305 sites dont 174 évalués. Certains sites sont non gérés. 57 sites non gérés en tout. 250 sites gérés environ (257).</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1200"/>
              <a:buFont typeface="Calibri"/>
              <a:buNone/>
            </a:pPr>
            <a:r>
              <a:rPr b="1" lang="fr-FR" sz="1200" strike="noStrike">
                <a:solidFill>
                  <a:schemeClr val="dk1"/>
                </a:solidFill>
                <a:latin typeface="Calibri"/>
                <a:ea typeface="Calibri"/>
                <a:cs typeface="Calibri"/>
                <a:sym typeface="Calibri"/>
              </a:rPr>
              <a:t>179</a:t>
            </a:r>
            <a:r>
              <a:rPr b="0" lang="fr-FR" sz="1200" strike="noStrike">
                <a:solidFill>
                  <a:schemeClr val="dk1"/>
                </a:solidFill>
                <a:latin typeface="Calibri"/>
                <a:ea typeface="Calibri"/>
                <a:cs typeface="Calibri"/>
                <a:sym typeface="Calibri"/>
              </a:rPr>
              <a:t> LOCALITÉS wallonnes dans lesquelles il y a des sites de traversées répertoriés + 7 communes bruxelloises (11 sites)</a:t>
            </a:r>
            <a:br>
              <a:rPr lang="fr-FR" sz="1200"/>
            </a:br>
            <a:r>
              <a:rPr b="0" lang="fr-FR" sz="1200" strike="noStrike">
                <a:solidFill>
                  <a:schemeClr val="dk1"/>
                </a:solidFill>
                <a:latin typeface="Calibri"/>
                <a:ea typeface="Calibri"/>
                <a:cs typeface="Calibri"/>
                <a:sym typeface="Calibri"/>
              </a:rPr>
              <a:t>&gt; </a:t>
            </a:r>
            <a:r>
              <a:rPr b="1" lang="fr-FR" sz="1200" strike="noStrike">
                <a:solidFill>
                  <a:schemeClr val="dk1"/>
                </a:solidFill>
                <a:latin typeface="Calibri"/>
                <a:ea typeface="Calibri"/>
                <a:cs typeface="Calibri"/>
                <a:sym typeface="Calibri"/>
              </a:rPr>
              <a:t>160</a:t>
            </a:r>
            <a:r>
              <a:rPr b="0" lang="fr-FR" sz="1200" strike="noStrike">
                <a:solidFill>
                  <a:schemeClr val="dk1"/>
                </a:solidFill>
                <a:latin typeface="Calibri"/>
                <a:ea typeface="Calibri"/>
                <a:cs typeface="Calibri"/>
                <a:sym typeface="Calibri"/>
              </a:rPr>
              <a:t> puis </a:t>
            </a:r>
            <a:r>
              <a:rPr b="1" lang="fr-FR" sz="1200" strike="noStrike">
                <a:solidFill>
                  <a:schemeClr val="dk1"/>
                </a:solidFill>
                <a:latin typeface="Calibri"/>
                <a:ea typeface="Calibri"/>
                <a:cs typeface="Calibri"/>
                <a:sym typeface="Calibri"/>
              </a:rPr>
              <a:t>250</a:t>
            </a:r>
            <a:r>
              <a:rPr b="0" lang="fr-FR" sz="1200" strike="noStrike">
                <a:solidFill>
                  <a:schemeClr val="dk1"/>
                </a:solidFill>
                <a:latin typeface="Calibri"/>
                <a:ea typeface="Calibri"/>
                <a:cs typeface="Calibri"/>
                <a:sym typeface="Calibri"/>
              </a:rPr>
              <a:t> PERSONNES QUI ORGANISENT dont</a:t>
            </a:r>
            <a:r>
              <a:rPr b="1" lang="fr-FR" sz="1200" strike="noStrike">
                <a:solidFill>
                  <a:schemeClr val="dk1"/>
                </a:solidFill>
                <a:latin typeface="Calibri"/>
                <a:ea typeface="Calibri"/>
                <a:cs typeface="Calibri"/>
                <a:sym typeface="Calibri"/>
              </a:rPr>
              <a:t> 75</a:t>
            </a:r>
            <a:r>
              <a:rPr b="0" lang="fr-FR" sz="1200" strike="noStrike">
                <a:solidFill>
                  <a:schemeClr val="dk1"/>
                </a:solidFill>
                <a:latin typeface="Calibri"/>
                <a:ea typeface="Calibri"/>
                <a:cs typeface="Calibri"/>
                <a:sym typeface="Calibri"/>
              </a:rPr>
              <a:t> AU SEIN DES COMMUNES</a:t>
            </a:r>
            <a:endParaRPr b="0" sz="1200" strike="noStrike">
              <a:solidFill>
                <a:srgbClr val="000000"/>
              </a:solidFill>
              <a:latin typeface="Arial"/>
              <a:ea typeface="Arial"/>
              <a:cs typeface="Arial"/>
              <a:sym typeface="Arial"/>
            </a:endParaRPr>
          </a:p>
        </p:txBody>
      </p:sp>
      <p:sp>
        <p:nvSpPr>
          <p:cNvPr id="258" name="Google Shape;258;p4:notes"/>
          <p:cNvSpPr txBox="1"/>
          <p:nvPr>
            <p:ph idx="12" type="sldNum"/>
          </p:nvPr>
        </p:nvSpPr>
        <p:spPr>
          <a:xfrm>
            <a:off x="3884760" y="8685360"/>
            <a:ext cx="2971080" cy="45792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b="0" i="0" lang="fr-F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5:notes"/>
          <p:cNvSpPr/>
          <p:nvPr>
            <p:ph idx="2" type="sldImg"/>
          </p:nvPr>
        </p:nvSpPr>
        <p:spPr>
          <a:xfrm>
            <a:off x="1371600" y="1143000"/>
            <a:ext cx="41140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7" name="Google Shape;267;p5:notes"/>
          <p:cNvSpPr txBox="1"/>
          <p:nvPr>
            <p:ph idx="1" type="body"/>
          </p:nvPr>
        </p:nvSpPr>
        <p:spPr>
          <a:xfrm>
            <a:off x="685800" y="4400640"/>
            <a:ext cx="5485680" cy="3599640"/>
          </a:xfrm>
          <a:prstGeom prst="rect">
            <a:avLst/>
          </a:prstGeom>
          <a:noFill/>
          <a:ln>
            <a:noFill/>
          </a:ln>
        </p:spPr>
        <p:txBody>
          <a:bodyPr anchorCtr="0" anchor="t" bIns="45700" lIns="91425" spcFirstLastPara="1" rIns="91425" wrap="square" tIns="45700">
            <a:noAutofit/>
          </a:bodyPr>
          <a:lstStyle/>
          <a:p>
            <a:pPr indent="0" lvl="0" marL="216000" rtl="0" algn="l">
              <a:lnSpc>
                <a:spcPct val="100000"/>
              </a:lnSpc>
              <a:spcBef>
                <a:spcPts val="0"/>
              </a:spcBef>
              <a:spcAft>
                <a:spcPts val="0"/>
              </a:spcAft>
              <a:buClr>
                <a:schemeClr val="dk1"/>
              </a:buClr>
              <a:buSzPts val="1200"/>
              <a:buFont typeface="Calibri"/>
              <a:buNone/>
            </a:pPr>
            <a:r>
              <a:rPr b="0" lang="fr-FR" sz="1200" strike="noStrike">
                <a:solidFill>
                  <a:schemeClr val="dk1"/>
                </a:solidFill>
                <a:latin typeface="Calibri"/>
                <a:ea typeface="Calibri"/>
                <a:cs typeface="Calibri"/>
                <a:sym typeface="Calibri"/>
              </a:rPr>
              <a:t>Chaque régionale a un site web</a:t>
            </a:r>
            <a:endParaRPr b="0" sz="1200" strike="noStrike">
              <a:solidFill>
                <a:srgbClr val="000000"/>
              </a:solidFill>
              <a:latin typeface="Arial"/>
              <a:ea typeface="Arial"/>
              <a:cs typeface="Arial"/>
              <a:sym typeface="Arial"/>
            </a:endParaRPr>
          </a:p>
        </p:txBody>
      </p:sp>
      <p:sp>
        <p:nvSpPr>
          <p:cNvPr id="268" name="Google Shape;268;p5:notes"/>
          <p:cNvSpPr txBox="1"/>
          <p:nvPr>
            <p:ph idx="12" type="sldNum"/>
          </p:nvPr>
        </p:nvSpPr>
        <p:spPr>
          <a:xfrm>
            <a:off x="3884760" y="8685360"/>
            <a:ext cx="2971080" cy="45792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b="0" i="0" lang="fr-F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6: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80" name="Google Shape;280;p6: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7:notes"/>
          <p:cNvSpPr/>
          <p:nvPr>
            <p:ph idx="2" type="sldImg"/>
          </p:nvPr>
        </p:nvSpPr>
        <p:spPr>
          <a:xfrm>
            <a:off x="1371600" y="1143000"/>
            <a:ext cx="41140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1" name="Google Shape;291;p7:notes"/>
          <p:cNvSpPr txBox="1"/>
          <p:nvPr>
            <p:ph idx="1" type="body"/>
          </p:nvPr>
        </p:nvSpPr>
        <p:spPr>
          <a:xfrm>
            <a:off x="685800" y="4400640"/>
            <a:ext cx="5485680" cy="3599640"/>
          </a:xfrm>
          <a:prstGeom prst="rect">
            <a:avLst/>
          </a:prstGeom>
          <a:noFill/>
          <a:ln>
            <a:noFill/>
          </a:ln>
        </p:spPr>
        <p:txBody>
          <a:bodyPr anchorCtr="0" anchor="t" bIns="45700" lIns="91425" spcFirstLastPara="1" rIns="91425" wrap="square" tIns="45700">
            <a:noAutofit/>
          </a:bodyPr>
          <a:lstStyle/>
          <a:p>
            <a:pPr indent="0" lvl="0" marL="216000" rtl="0" algn="l">
              <a:lnSpc>
                <a:spcPct val="100000"/>
              </a:lnSpc>
              <a:spcBef>
                <a:spcPts val="0"/>
              </a:spcBef>
              <a:spcAft>
                <a:spcPts val="0"/>
              </a:spcAft>
              <a:buClr>
                <a:schemeClr val="dk1"/>
              </a:buClr>
              <a:buSzPts val="1200"/>
              <a:buFont typeface="Calibri"/>
              <a:buNone/>
            </a:pPr>
            <a:r>
              <a:rPr b="0" lang="fr-FR" sz="1200" strike="noStrike">
                <a:solidFill>
                  <a:schemeClr val="dk1"/>
                </a:solidFill>
                <a:latin typeface="Calibri"/>
                <a:ea typeface="Calibri"/>
                <a:cs typeface="Calibri"/>
                <a:sym typeface="Calibri"/>
              </a:rPr>
              <a:t>Vous encodez doucement de plus en plus mais les traversées diminuent, en fait. Les chiffres augmentent grâce à l’augmentation de l’encodage.</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1200"/>
              <a:buFont typeface="Calibri"/>
              <a:buNone/>
            </a:pPr>
            <a:r>
              <a:rPr b="0" lang="fr-FR" sz="1200" strike="noStrike">
                <a:solidFill>
                  <a:schemeClr val="dk1"/>
                </a:solidFill>
                <a:latin typeface="Calibri"/>
                <a:ea typeface="Calibri"/>
                <a:cs typeface="Calibri"/>
                <a:sym typeface="Calibri"/>
              </a:rPr>
              <a:t>Dont 52.000 batraciens sauvés en Wallonie. Le reste, c’est à Bruxelles !</a:t>
            </a:r>
            <a:endParaRPr b="0" sz="1200" strike="noStrike">
              <a:solidFill>
                <a:srgbClr val="000000"/>
              </a:solidFill>
              <a:latin typeface="Arial"/>
              <a:ea typeface="Arial"/>
              <a:cs typeface="Arial"/>
              <a:sym typeface="Arial"/>
            </a:endParaRPr>
          </a:p>
        </p:txBody>
      </p:sp>
      <p:sp>
        <p:nvSpPr>
          <p:cNvPr id="292" name="Google Shape;292;p7:notes"/>
          <p:cNvSpPr txBox="1"/>
          <p:nvPr>
            <p:ph idx="12" type="sldNum"/>
          </p:nvPr>
        </p:nvSpPr>
        <p:spPr>
          <a:xfrm>
            <a:off x="3884760" y="8685360"/>
            <a:ext cx="2971080" cy="45792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b="0" i="0" lang="fr-F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8:notes"/>
          <p:cNvSpPr/>
          <p:nvPr>
            <p:ph idx="2" type="sldImg"/>
          </p:nvPr>
        </p:nvSpPr>
        <p:spPr>
          <a:xfrm>
            <a:off x="1371600" y="1143000"/>
            <a:ext cx="41140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0" name="Google Shape;300;p8:notes"/>
          <p:cNvSpPr txBox="1"/>
          <p:nvPr>
            <p:ph idx="1" type="body"/>
          </p:nvPr>
        </p:nvSpPr>
        <p:spPr>
          <a:xfrm>
            <a:off x="685800" y="4400640"/>
            <a:ext cx="5485680" cy="3599640"/>
          </a:xfrm>
          <a:prstGeom prst="rect">
            <a:avLst/>
          </a:prstGeom>
          <a:noFill/>
          <a:ln>
            <a:noFill/>
          </a:ln>
        </p:spPr>
        <p:txBody>
          <a:bodyPr anchorCtr="0" anchor="t" bIns="45700" lIns="91425" spcFirstLastPara="1" rIns="91425" wrap="square" tIns="45700">
            <a:noAutofit/>
          </a:bodyPr>
          <a:lstStyle/>
          <a:p>
            <a:pPr indent="0" lvl="0" marL="216000" rtl="0" algn="l">
              <a:lnSpc>
                <a:spcPct val="100000"/>
              </a:lnSpc>
              <a:spcBef>
                <a:spcPts val="0"/>
              </a:spcBef>
              <a:spcAft>
                <a:spcPts val="0"/>
              </a:spcAft>
              <a:buClr>
                <a:schemeClr val="dk1"/>
              </a:buClr>
              <a:buSzPts val="1200"/>
              <a:buFont typeface="Calibri"/>
              <a:buNone/>
            </a:pPr>
            <a:r>
              <a:rPr b="0" lang="fr-FR" sz="1200" strike="noStrike">
                <a:solidFill>
                  <a:schemeClr val="dk1"/>
                </a:solidFill>
                <a:latin typeface="Calibri"/>
                <a:ea typeface="Calibri"/>
                <a:cs typeface="Calibri"/>
                <a:sym typeface="Calibri"/>
              </a:rPr>
              <a:t>Pareil, les encodages augmentent donc le nombre d’animaux morts augmente. Sur les sites où ça diminue, ce n’est pas le nombre de morts qui augmente mais le nombre d’animaux qui traversent qui diminue.</a:t>
            </a:r>
            <a:endParaRPr b="0" sz="1200" strike="noStrike">
              <a:solidFill>
                <a:srgbClr val="000000"/>
              </a:solidFill>
              <a:latin typeface="Arial"/>
              <a:ea typeface="Arial"/>
              <a:cs typeface="Arial"/>
              <a:sym typeface="Arial"/>
            </a:endParaRPr>
          </a:p>
        </p:txBody>
      </p:sp>
      <p:sp>
        <p:nvSpPr>
          <p:cNvPr id="301" name="Google Shape;301;p8:notes"/>
          <p:cNvSpPr txBox="1"/>
          <p:nvPr>
            <p:ph idx="12" type="sldNum"/>
          </p:nvPr>
        </p:nvSpPr>
        <p:spPr>
          <a:xfrm>
            <a:off x="3884760" y="8685360"/>
            <a:ext cx="2971080" cy="45792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b="0" i="0" lang="fr-F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9:notes"/>
          <p:cNvSpPr/>
          <p:nvPr>
            <p:ph idx="2" type="sldImg"/>
          </p:nvPr>
        </p:nvSpPr>
        <p:spPr>
          <a:xfrm>
            <a:off x="1371600" y="1143000"/>
            <a:ext cx="41140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9" name="Google Shape;309;p9:notes"/>
          <p:cNvSpPr txBox="1"/>
          <p:nvPr>
            <p:ph idx="1" type="body"/>
          </p:nvPr>
        </p:nvSpPr>
        <p:spPr>
          <a:xfrm>
            <a:off x="685800" y="4400640"/>
            <a:ext cx="5485680" cy="3599640"/>
          </a:xfrm>
          <a:prstGeom prst="rect">
            <a:avLst/>
          </a:prstGeom>
          <a:noFill/>
          <a:ln>
            <a:noFill/>
          </a:ln>
        </p:spPr>
        <p:txBody>
          <a:bodyPr anchorCtr="0" anchor="t" bIns="45700" lIns="91425" spcFirstLastPara="1" rIns="91425" wrap="square" tIns="45700">
            <a:noAutofit/>
          </a:bodyPr>
          <a:lstStyle/>
          <a:p>
            <a:pPr indent="0" lvl="0" marL="216000" rtl="0" algn="l">
              <a:lnSpc>
                <a:spcPct val="100000"/>
              </a:lnSpc>
              <a:spcBef>
                <a:spcPts val="0"/>
              </a:spcBef>
              <a:spcAft>
                <a:spcPts val="0"/>
              </a:spcAft>
              <a:buClr>
                <a:schemeClr val="dk1"/>
              </a:buClr>
              <a:buSzPts val="1200"/>
              <a:buFont typeface="Calibri"/>
              <a:buNone/>
            </a:pPr>
            <a:r>
              <a:rPr b="0" lang="fr-FR" sz="1200" strike="noStrike">
                <a:solidFill>
                  <a:schemeClr val="dk1"/>
                </a:solidFill>
                <a:latin typeface="Calibri"/>
                <a:ea typeface="Calibri"/>
                <a:cs typeface="Calibri"/>
                <a:sym typeface="Calibri"/>
              </a:rPr>
              <a:t>Disparition ou quasi disparition de certains sites. Certains « nouveaux » sites sans données encore. Très peu d’augmentation mais constantes :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1200"/>
              <a:buFont typeface="Calibri"/>
              <a:buNone/>
            </a:pPr>
            <a:r>
              <a:rPr b="0" lang="fr-FR" sz="1200" strike="noStrike">
                <a:solidFill>
                  <a:schemeClr val="dk1"/>
                </a:solidFill>
                <a:latin typeface="Calibri"/>
                <a:ea typeface="Calibri"/>
                <a:cs typeface="Calibri"/>
                <a:sym typeface="Calibri"/>
              </a:rPr>
              <a:t>2 sites à Peruwelz (travaux), 2 sites à Genval (vol. motivés),  6 sites à Rebecq (+ opérations de sauvetage, travail des vol. porte ses fruits), 1 site à Comines Warneton (crapauducs),  1 site à Jalhay (météo?), 1 site à Marche les Dames (nouvelles mares sont végétalisées), 10 sites du parc naturel Viroin-Hermeton (volontaires + sorties + barrages temporaires), 1 site à nivelles (météo), 1 site à Liège (BD se développe sans intervention humaine), 2 sites à Aubin-Neufchateau, en Pays de Herve</a:t>
            </a:r>
            <a:endParaRPr b="0" sz="1200" strike="noStrike">
              <a:solidFill>
                <a:srgbClr val="000000"/>
              </a:solidFill>
              <a:latin typeface="Arial"/>
              <a:ea typeface="Arial"/>
              <a:cs typeface="Arial"/>
              <a:sym typeface="Arial"/>
            </a:endParaRPr>
          </a:p>
        </p:txBody>
      </p:sp>
      <p:sp>
        <p:nvSpPr>
          <p:cNvPr id="310" name="Google Shape;310;p9:notes"/>
          <p:cNvSpPr txBox="1"/>
          <p:nvPr>
            <p:ph idx="12" type="sldNum"/>
          </p:nvPr>
        </p:nvSpPr>
        <p:spPr>
          <a:xfrm>
            <a:off x="3884760" y="8685360"/>
            <a:ext cx="2971080" cy="45792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b="0" i="0" lang="fr-F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7" name="Shape 17"/>
        <p:cNvGrpSpPr/>
        <p:nvPr/>
      </p:nvGrpSpPr>
      <p:grpSpPr>
        <a:xfrm>
          <a:off x="0" y="0"/>
          <a:ext cx="0" cy="0"/>
          <a:chOff x="0" y="0"/>
          <a:chExt cx="0" cy="0"/>
        </a:xfrm>
      </p:grpSpPr>
      <p:sp>
        <p:nvSpPr>
          <p:cNvPr id="18" name="Google Shape;18;p17"/>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 name="Google Shape;20;p17"/>
          <p:cNvSpPr txBox="1"/>
          <p:nvPr>
            <p:ph idx="11" type="ftr"/>
          </p:nvPr>
        </p:nvSpPr>
        <p:spPr>
          <a:xfrm>
            <a:off x="9421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7"/>
          <p:cNvSpPr txBox="1"/>
          <p:nvPr>
            <p:ph idx="10" type="dt"/>
          </p:nvPr>
        </p:nvSpPr>
        <p:spPr>
          <a:xfrm>
            <a:off x="554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5" name="Shape 65"/>
        <p:cNvGrpSpPr/>
        <p:nvPr/>
      </p:nvGrpSpPr>
      <p:grpSpPr>
        <a:xfrm>
          <a:off x="0" y="0"/>
          <a:ext cx="0" cy="0"/>
          <a:chOff x="0" y="0"/>
          <a:chExt cx="0" cy="0"/>
        </a:xfrm>
      </p:grpSpPr>
      <p:sp>
        <p:nvSpPr>
          <p:cNvPr id="66" name="Google Shape;66;p30"/>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0"/>
          <p:cNvSpPr txBox="1"/>
          <p:nvPr>
            <p:ph idx="1" type="body"/>
          </p:nvPr>
        </p:nvSpPr>
        <p:spPr>
          <a:xfrm>
            <a:off x="457200" y="160452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8" name="Google Shape;68;p30"/>
          <p:cNvSpPr txBox="1"/>
          <p:nvPr>
            <p:ph idx="2"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9" name="Google Shape;69;p30"/>
          <p:cNvSpPr txBox="1"/>
          <p:nvPr>
            <p:ph idx="11" type="ftr"/>
          </p:nvPr>
        </p:nvSpPr>
        <p:spPr>
          <a:xfrm>
            <a:off x="9421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0" type="dt"/>
          </p:nvPr>
        </p:nvSpPr>
        <p:spPr>
          <a:xfrm>
            <a:off x="554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1" name="Shape 71"/>
        <p:cNvGrpSpPr/>
        <p:nvPr/>
      </p:nvGrpSpPr>
      <p:grpSpPr>
        <a:xfrm>
          <a:off x="0" y="0"/>
          <a:ext cx="0" cy="0"/>
          <a:chOff x="0" y="0"/>
          <a:chExt cx="0" cy="0"/>
        </a:xfrm>
      </p:grpSpPr>
      <p:sp>
        <p:nvSpPr>
          <p:cNvPr id="72" name="Google Shape;72;p31"/>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1"/>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4" name="Google Shape;74;p31"/>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5" name="Google Shape;75;p31"/>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6" name="Google Shape;76;p31"/>
          <p:cNvSpPr txBox="1"/>
          <p:nvPr>
            <p:ph idx="4"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7" name="Google Shape;77;p31"/>
          <p:cNvSpPr txBox="1"/>
          <p:nvPr>
            <p:ph idx="11" type="ftr"/>
          </p:nvPr>
        </p:nvSpPr>
        <p:spPr>
          <a:xfrm>
            <a:off x="9421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0" type="dt"/>
          </p:nvPr>
        </p:nvSpPr>
        <p:spPr>
          <a:xfrm>
            <a:off x="554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79" name="Shape 79"/>
        <p:cNvGrpSpPr/>
        <p:nvPr/>
      </p:nvGrpSpPr>
      <p:grpSpPr>
        <a:xfrm>
          <a:off x="0" y="0"/>
          <a:ext cx="0" cy="0"/>
          <a:chOff x="0" y="0"/>
          <a:chExt cx="0" cy="0"/>
        </a:xfrm>
      </p:grpSpPr>
      <p:sp>
        <p:nvSpPr>
          <p:cNvPr id="80" name="Google Shape;80;p32"/>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2"/>
          <p:cNvSpPr txBox="1"/>
          <p:nvPr>
            <p:ph idx="1" type="body"/>
          </p:nvPr>
        </p:nvSpPr>
        <p:spPr>
          <a:xfrm>
            <a:off x="45720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32"/>
          <p:cNvSpPr txBox="1"/>
          <p:nvPr>
            <p:ph idx="2" type="body"/>
          </p:nvPr>
        </p:nvSpPr>
        <p:spPr>
          <a:xfrm>
            <a:off x="323964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3" name="Google Shape;83;p32"/>
          <p:cNvSpPr txBox="1"/>
          <p:nvPr>
            <p:ph idx="3" type="body"/>
          </p:nvPr>
        </p:nvSpPr>
        <p:spPr>
          <a:xfrm>
            <a:off x="602208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4" name="Google Shape;84;p32"/>
          <p:cNvSpPr txBox="1"/>
          <p:nvPr>
            <p:ph idx="4" type="body"/>
          </p:nvPr>
        </p:nvSpPr>
        <p:spPr>
          <a:xfrm>
            <a:off x="45720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5" name="Google Shape;85;p32"/>
          <p:cNvSpPr txBox="1"/>
          <p:nvPr>
            <p:ph idx="5" type="body"/>
          </p:nvPr>
        </p:nvSpPr>
        <p:spPr>
          <a:xfrm>
            <a:off x="323964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6" name="Google Shape;86;p32"/>
          <p:cNvSpPr txBox="1"/>
          <p:nvPr>
            <p:ph idx="6" type="body"/>
          </p:nvPr>
        </p:nvSpPr>
        <p:spPr>
          <a:xfrm>
            <a:off x="602208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7" name="Google Shape;87;p32"/>
          <p:cNvSpPr txBox="1"/>
          <p:nvPr>
            <p:ph idx="11" type="ftr"/>
          </p:nvPr>
        </p:nvSpPr>
        <p:spPr>
          <a:xfrm>
            <a:off x="9421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2"/>
          <p:cNvSpPr txBox="1"/>
          <p:nvPr>
            <p:ph idx="10" type="dt"/>
          </p:nvPr>
        </p:nvSpPr>
        <p:spPr>
          <a:xfrm>
            <a:off x="554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93" name="Shape 9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94" name="Shape 94"/>
        <p:cNvGrpSpPr/>
        <p:nvPr/>
      </p:nvGrpSpPr>
      <p:grpSpPr>
        <a:xfrm>
          <a:off x="0" y="0"/>
          <a:ext cx="0" cy="0"/>
          <a:chOff x="0" y="0"/>
          <a:chExt cx="0" cy="0"/>
        </a:xfrm>
      </p:grpSpPr>
      <p:sp>
        <p:nvSpPr>
          <p:cNvPr id="95" name="Google Shape;95;p33"/>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3"/>
          <p:cNvSpPr txBox="1"/>
          <p:nvPr>
            <p:ph idx="1" type="subTitle"/>
          </p:nvPr>
        </p:nvSpPr>
        <p:spPr>
          <a:xfrm>
            <a:off x="457200" y="1604520"/>
            <a:ext cx="8229240" cy="39772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97" name="Shape 97"/>
        <p:cNvGrpSpPr/>
        <p:nvPr/>
      </p:nvGrpSpPr>
      <p:grpSpPr>
        <a:xfrm>
          <a:off x="0" y="0"/>
          <a:ext cx="0" cy="0"/>
          <a:chOff x="0" y="0"/>
          <a:chExt cx="0" cy="0"/>
        </a:xfrm>
      </p:grpSpPr>
      <p:sp>
        <p:nvSpPr>
          <p:cNvPr id="98" name="Google Shape;98;p34"/>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4"/>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00" name="Shape 100"/>
        <p:cNvGrpSpPr/>
        <p:nvPr/>
      </p:nvGrpSpPr>
      <p:grpSpPr>
        <a:xfrm>
          <a:off x="0" y="0"/>
          <a:ext cx="0" cy="0"/>
          <a:chOff x="0" y="0"/>
          <a:chExt cx="0" cy="0"/>
        </a:xfrm>
      </p:grpSpPr>
      <p:sp>
        <p:nvSpPr>
          <p:cNvPr id="101" name="Google Shape;101;p35"/>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5"/>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3" name="Google Shape;103;p35"/>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36"/>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06" name="Shape 106"/>
        <p:cNvGrpSpPr/>
        <p:nvPr/>
      </p:nvGrpSpPr>
      <p:grpSpPr>
        <a:xfrm>
          <a:off x="0" y="0"/>
          <a:ext cx="0" cy="0"/>
          <a:chOff x="0" y="0"/>
          <a:chExt cx="0" cy="0"/>
        </a:xfrm>
      </p:grpSpPr>
      <p:sp>
        <p:nvSpPr>
          <p:cNvPr id="107" name="Google Shape;107;p37"/>
          <p:cNvSpPr txBox="1"/>
          <p:nvPr>
            <p:ph idx="1" type="subTitle"/>
          </p:nvPr>
        </p:nvSpPr>
        <p:spPr>
          <a:xfrm>
            <a:off x="457200" y="273600"/>
            <a:ext cx="8229240" cy="53078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08" name="Shape 108"/>
        <p:cNvGrpSpPr/>
        <p:nvPr/>
      </p:nvGrpSpPr>
      <p:grpSpPr>
        <a:xfrm>
          <a:off x="0" y="0"/>
          <a:ext cx="0" cy="0"/>
          <a:chOff x="0" y="0"/>
          <a:chExt cx="0" cy="0"/>
        </a:xfrm>
      </p:grpSpPr>
      <p:sp>
        <p:nvSpPr>
          <p:cNvPr id="109" name="Google Shape;109;p38"/>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8"/>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1" name="Google Shape;111;p38"/>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2" name="Google Shape;112;p38"/>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2" name="Shape 22"/>
        <p:cNvGrpSpPr/>
        <p:nvPr/>
      </p:nvGrpSpPr>
      <p:grpSpPr>
        <a:xfrm>
          <a:off x="0" y="0"/>
          <a:ext cx="0" cy="0"/>
          <a:chOff x="0" y="0"/>
          <a:chExt cx="0" cy="0"/>
        </a:xfrm>
      </p:grpSpPr>
      <p:sp>
        <p:nvSpPr>
          <p:cNvPr id="23" name="Google Shape;23;p22"/>
          <p:cNvSpPr txBox="1"/>
          <p:nvPr>
            <p:ph idx="11" type="ftr"/>
          </p:nvPr>
        </p:nvSpPr>
        <p:spPr>
          <a:xfrm>
            <a:off x="9421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2"/>
          <p:cNvSpPr txBox="1"/>
          <p:nvPr>
            <p:ph idx="10" type="dt"/>
          </p:nvPr>
        </p:nvSpPr>
        <p:spPr>
          <a:xfrm>
            <a:off x="554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13" name="Shape 113"/>
        <p:cNvGrpSpPr/>
        <p:nvPr/>
      </p:nvGrpSpPr>
      <p:grpSpPr>
        <a:xfrm>
          <a:off x="0" y="0"/>
          <a:ext cx="0" cy="0"/>
          <a:chOff x="0" y="0"/>
          <a:chExt cx="0" cy="0"/>
        </a:xfrm>
      </p:grpSpPr>
      <p:sp>
        <p:nvSpPr>
          <p:cNvPr id="114" name="Google Shape;114;p39"/>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9"/>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6" name="Google Shape;116;p39"/>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7" name="Google Shape;117;p39"/>
          <p:cNvSpPr txBox="1"/>
          <p:nvPr>
            <p:ph idx="3"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18" name="Shape 118"/>
        <p:cNvGrpSpPr/>
        <p:nvPr/>
      </p:nvGrpSpPr>
      <p:grpSpPr>
        <a:xfrm>
          <a:off x="0" y="0"/>
          <a:ext cx="0" cy="0"/>
          <a:chOff x="0" y="0"/>
          <a:chExt cx="0" cy="0"/>
        </a:xfrm>
      </p:grpSpPr>
      <p:sp>
        <p:nvSpPr>
          <p:cNvPr id="119" name="Google Shape;119;p40"/>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0"/>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1" name="Google Shape;121;p40"/>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2" name="Google Shape;122;p40"/>
          <p:cNvSpPr txBox="1"/>
          <p:nvPr>
            <p:ph idx="3"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23" name="Shape 123"/>
        <p:cNvGrpSpPr/>
        <p:nvPr/>
      </p:nvGrpSpPr>
      <p:grpSpPr>
        <a:xfrm>
          <a:off x="0" y="0"/>
          <a:ext cx="0" cy="0"/>
          <a:chOff x="0" y="0"/>
          <a:chExt cx="0" cy="0"/>
        </a:xfrm>
      </p:grpSpPr>
      <p:sp>
        <p:nvSpPr>
          <p:cNvPr id="124" name="Google Shape;124;p41"/>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41"/>
          <p:cNvSpPr txBox="1"/>
          <p:nvPr>
            <p:ph idx="1" type="body"/>
          </p:nvPr>
        </p:nvSpPr>
        <p:spPr>
          <a:xfrm>
            <a:off x="457200" y="160452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6" name="Google Shape;126;p41"/>
          <p:cNvSpPr txBox="1"/>
          <p:nvPr>
            <p:ph idx="2"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27" name="Shape 127"/>
        <p:cNvGrpSpPr/>
        <p:nvPr/>
      </p:nvGrpSpPr>
      <p:grpSpPr>
        <a:xfrm>
          <a:off x="0" y="0"/>
          <a:ext cx="0" cy="0"/>
          <a:chOff x="0" y="0"/>
          <a:chExt cx="0" cy="0"/>
        </a:xfrm>
      </p:grpSpPr>
      <p:sp>
        <p:nvSpPr>
          <p:cNvPr id="128" name="Google Shape;128;p42"/>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42"/>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0" name="Google Shape;130;p42"/>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1" name="Google Shape;131;p42"/>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2" name="Google Shape;132;p42"/>
          <p:cNvSpPr txBox="1"/>
          <p:nvPr>
            <p:ph idx="4"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33" name="Shape 133"/>
        <p:cNvGrpSpPr/>
        <p:nvPr/>
      </p:nvGrpSpPr>
      <p:grpSpPr>
        <a:xfrm>
          <a:off x="0" y="0"/>
          <a:ext cx="0" cy="0"/>
          <a:chOff x="0" y="0"/>
          <a:chExt cx="0" cy="0"/>
        </a:xfrm>
      </p:grpSpPr>
      <p:sp>
        <p:nvSpPr>
          <p:cNvPr id="134" name="Google Shape;134;p43"/>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43"/>
          <p:cNvSpPr txBox="1"/>
          <p:nvPr>
            <p:ph idx="1" type="body"/>
          </p:nvPr>
        </p:nvSpPr>
        <p:spPr>
          <a:xfrm>
            <a:off x="45720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6" name="Google Shape;136;p43"/>
          <p:cNvSpPr txBox="1"/>
          <p:nvPr>
            <p:ph idx="2" type="body"/>
          </p:nvPr>
        </p:nvSpPr>
        <p:spPr>
          <a:xfrm>
            <a:off x="323964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7" name="Google Shape;137;p43"/>
          <p:cNvSpPr txBox="1"/>
          <p:nvPr>
            <p:ph idx="3" type="body"/>
          </p:nvPr>
        </p:nvSpPr>
        <p:spPr>
          <a:xfrm>
            <a:off x="602208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8" name="Google Shape;138;p43"/>
          <p:cNvSpPr txBox="1"/>
          <p:nvPr>
            <p:ph idx="4" type="body"/>
          </p:nvPr>
        </p:nvSpPr>
        <p:spPr>
          <a:xfrm>
            <a:off x="45720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9" name="Google Shape;139;p43"/>
          <p:cNvSpPr txBox="1"/>
          <p:nvPr>
            <p:ph idx="5" type="body"/>
          </p:nvPr>
        </p:nvSpPr>
        <p:spPr>
          <a:xfrm>
            <a:off x="323964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0" name="Google Shape;140;p43"/>
          <p:cNvSpPr txBox="1"/>
          <p:nvPr>
            <p:ph idx="6" type="body"/>
          </p:nvPr>
        </p:nvSpPr>
        <p:spPr>
          <a:xfrm>
            <a:off x="602208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9" name="Shape 149"/>
        <p:cNvGrpSpPr/>
        <p:nvPr/>
      </p:nvGrpSpPr>
      <p:grpSpPr>
        <a:xfrm>
          <a:off x="0" y="0"/>
          <a:ext cx="0" cy="0"/>
          <a:chOff x="0" y="0"/>
          <a:chExt cx="0" cy="0"/>
        </a:xfrm>
      </p:grpSpPr>
      <p:sp>
        <p:nvSpPr>
          <p:cNvPr id="150" name="Google Shape;150;p21"/>
          <p:cNvSpPr txBox="1"/>
          <p:nvPr>
            <p:ph idx="11" type="ftr"/>
          </p:nvPr>
        </p:nvSpPr>
        <p:spPr>
          <a:xfrm>
            <a:off x="16027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1"/>
          <p:cNvSpPr txBox="1"/>
          <p:nvPr>
            <p:ph idx="12" type="sldNum"/>
          </p:nvPr>
        </p:nvSpPr>
        <p:spPr>
          <a:xfrm>
            <a:off x="8371440" y="6378840"/>
            <a:ext cx="591480" cy="36432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1pPr>
            <a:lvl2pPr indent="0" lvl="1"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2pPr>
            <a:lvl3pPr indent="0" lvl="2"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3pPr>
            <a:lvl4pPr indent="0" lvl="3"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4pPr>
            <a:lvl5pPr indent="0" lvl="4"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5pPr>
            <a:lvl6pPr indent="0" lvl="5"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6pPr>
            <a:lvl7pPr indent="0" lvl="6"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7pPr>
            <a:lvl8pPr indent="0" lvl="7"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8pPr>
            <a:lvl9pPr indent="0" lvl="8"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152" name="Google Shape;152;p21"/>
          <p:cNvSpPr txBox="1"/>
          <p:nvPr>
            <p:ph idx="10" type="dt"/>
          </p:nvPr>
        </p:nvSpPr>
        <p:spPr>
          <a:xfrm>
            <a:off x="7160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53" name="Shape 153"/>
        <p:cNvGrpSpPr/>
        <p:nvPr/>
      </p:nvGrpSpPr>
      <p:grpSpPr>
        <a:xfrm>
          <a:off x="0" y="0"/>
          <a:ext cx="0" cy="0"/>
          <a:chOff x="0" y="0"/>
          <a:chExt cx="0" cy="0"/>
        </a:xfrm>
      </p:grpSpPr>
      <p:sp>
        <p:nvSpPr>
          <p:cNvPr id="154" name="Google Shape;154;p44"/>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4"/>
          <p:cNvSpPr txBox="1"/>
          <p:nvPr>
            <p:ph idx="1" type="subTitle"/>
          </p:nvPr>
        </p:nvSpPr>
        <p:spPr>
          <a:xfrm>
            <a:off x="457200" y="1604520"/>
            <a:ext cx="8229240" cy="39772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44"/>
          <p:cNvSpPr txBox="1"/>
          <p:nvPr>
            <p:ph idx="11" type="ftr"/>
          </p:nvPr>
        </p:nvSpPr>
        <p:spPr>
          <a:xfrm>
            <a:off x="16027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4"/>
          <p:cNvSpPr txBox="1"/>
          <p:nvPr>
            <p:ph idx="12" type="sldNum"/>
          </p:nvPr>
        </p:nvSpPr>
        <p:spPr>
          <a:xfrm>
            <a:off x="8371440" y="6378840"/>
            <a:ext cx="591480" cy="36432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1pPr>
            <a:lvl2pPr indent="0" lvl="1"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2pPr>
            <a:lvl3pPr indent="0" lvl="2"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3pPr>
            <a:lvl4pPr indent="0" lvl="3"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4pPr>
            <a:lvl5pPr indent="0" lvl="4"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5pPr>
            <a:lvl6pPr indent="0" lvl="5"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6pPr>
            <a:lvl7pPr indent="0" lvl="6"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7pPr>
            <a:lvl8pPr indent="0" lvl="7"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8pPr>
            <a:lvl9pPr indent="0" lvl="8"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158" name="Google Shape;158;p44"/>
          <p:cNvSpPr txBox="1"/>
          <p:nvPr>
            <p:ph idx="10" type="dt"/>
          </p:nvPr>
        </p:nvSpPr>
        <p:spPr>
          <a:xfrm>
            <a:off x="7160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9" name="Shape 159"/>
        <p:cNvGrpSpPr/>
        <p:nvPr/>
      </p:nvGrpSpPr>
      <p:grpSpPr>
        <a:xfrm>
          <a:off x="0" y="0"/>
          <a:ext cx="0" cy="0"/>
          <a:chOff x="0" y="0"/>
          <a:chExt cx="0" cy="0"/>
        </a:xfrm>
      </p:grpSpPr>
      <p:sp>
        <p:nvSpPr>
          <p:cNvPr id="160" name="Google Shape;160;p45"/>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45"/>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2" name="Google Shape;162;p45"/>
          <p:cNvSpPr txBox="1"/>
          <p:nvPr>
            <p:ph idx="11" type="ftr"/>
          </p:nvPr>
        </p:nvSpPr>
        <p:spPr>
          <a:xfrm>
            <a:off x="16027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45"/>
          <p:cNvSpPr txBox="1"/>
          <p:nvPr>
            <p:ph idx="12" type="sldNum"/>
          </p:nvPr>
        </p:nvSpPr>
        <p:spPr>
          <a:xfrm>
            <a:off x="8371440" y="6378840"/>
            <a:ext cx="591480" cy="36432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1pPr>
            <a:lvl2pPr indent="0" lvl="1"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2pPr>
            <a:lvl3pPr indent="0" lvl="2"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3pPr>
            <a:lvl4pPr indent="0" lvl="3"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4pPr>
            <a:lvl5pPr indent="0" lvl="4"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5pPr>
            <a:lvl6pPr indent="0" lvl="5"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6pPr>
            <a:lvl7pPr indent="0" lvl="6"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7pPr>
            <a:lvl8pPr indent="0" lvl="7"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8pPr>
            <a:lvl9pPr indent="0" lvl="8"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164" name="Google Shape;164;p45"/>
          <p:cNvSpPr txBox="1"/>
          <p:nvPr>
            <p:ph idx="10" type="dt"/>
          </p:nvPr>
        </p:nvSpPr>
        <p:spPr>
          <a:xfrm>
            <a:off x="7160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65" name="Shape 165"/>
        <p:cNvGrpSpPr/>
        <p:nvPr/>
      </p:nvGrpSpPr>
      <p:grpSpPr>
        <a:xfrm>
          <a:off x="0" y="0"/>
          <a:ext cx="0" cy="0"/>
          <a:chOff x="0" y="0"/>
          <a:chExt cx="0" cy="0"/>
        </a:xfrm>
      </p:grpSpPr>
      <p:sp>
        <p:nvSpPr>
          <p:cNvPr id="166" name="Google Shape;166;p46"/>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46"/>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8" name="Google Shape;168;p46"/>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9" name="Google Shape;169;p46"/>
          <p:cNvSpPr txBox="1"/>
          <p:nvPr>
            <p:ph idx="11" type="ftr"/>
          </p:nvPr>
        </p:nvSpPr>
        <p:spPr>
          <a:xfrm>
            <a:off x="16027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46"/>
          <p:cNvSpPr txBox="1"/>
          <p:nvPr>
            <p:ph idx="12" type="sldNum"/>
          </p:nvPr>
        </p:nvSpPr>
        <p:spPr>
          <a:xfrm>
            <a:off x="8371440" y="6378840"/>
            <a:ext cx="591480" cy="36432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1pPr>
            <a:lvl2pPr indent="0" lvl="1"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2pPr>
            <a:lvl3pPr indent="0" lvl="2"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3pPr>
            <a:lvl4pPr indent="0" lvl="3"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4pPr>
            <a:lvl5pPr indent="0" lvl="4"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5pPr>
            <a:lvl6pPr indent="0" lvl="5"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6pPr>
            <a:lvl7pPr indent="0" lvl="6"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7pPr>
            <a:lvl8pPr indent="0" lvl="7"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8pPr>
            <a:lvl9pPr indent="0" lvl="8"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171" name="Google Shape;171;p46"/>
          <p:cNvSpPr txBox="1"/>
          <p:nvPr>
            <p:ph idx="10" type="dt"/>
          </p:nvPr>
        </p:nvSpPr>
        <p:spPr>
          <a:xfrm>
            <a:off x="7160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2" name="Shape 172"/>
        <p:cNvGrpSpPr/>
        <p:nvPr/>
      </p:nvGrpSpPr>
      <p:grpSpPr>
        <a:xfrm>
          <a:off x="0" y="0"/>
          <a:ext cx="0" cy="0"/>
          <a:chOff x="0" y="0"/>
          <a:chExt cx="0" cy="0"/>
        </a:xfrm>
      </p:grpSpPr>
      <p:sp>
        <p:nvSpPr>
          <p:cNvPr id="173" name="Google Shape;173;p47"/>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47"/>
          <p:cNvSpPr txBox="1"/>
          <p:nvPr>
            <p:ph idx="11" type="ftr"/>
          </p:nvPr>
        </p:nvSpPr>
        <p:spPr>
          <a:xfrm>
            <a:off x="16027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47"/>
          <p:cNvSpPr txBox="1"/>
          <p:nvPr>
            <p:ph idx="12" type="sldNum"/>
          </p:nvPr>
        </p:nvSpPr>
        <p:spPr>
          <a:xfrm>
            <a:off x="8371440" y="6378840"/>
            <a:ext cx="591480" cy="36432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1pPr>
            <a:lvl2pPr indent="0" lvl="1"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2pPr>
            <a:lvl3pPr indent="0" lvl="2"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3pPr>
            <a:lvl4pPr indent="0" lvl="3"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4pPr>
            <a:lvl5pPr indent="0" lvl="4"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5pPr>
            <a:lvl6pPr indent="0" lvl="5"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6pPr>
            <a:lvl7pPr indent="0" lvl="6"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7pPr>
            <a:lvl8pPr indent="0" lvl="7"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8pPr>
            <a:lvl9pPr indent="0" lvl="8"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176" name="Google Shape;176;p47"/>
          <p:cNvSpPr txBox="1"/>
          <p:nvPr>
            <p:ph idx="10" type="dt"/>
          </p:nvPr>
        </p:nvSpPr>
        <p:spPr>
          <a:xfrm>
            <a:off x="7160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5" name="Shape 25"/>
        <p:cNvGrpSpPr/>
        <p:nvPr/>
      </p:nvGrpSpPr>
      <p:grpSpPr>
        <a:xfrm>
          <a:off x="0" y="0"/>
          <a:ext cx="0" cy="0"/>
          <a:chOff x="0" y="0"/>
          <a:chExt cx="0" cy="0"/>
        </a:xfrm>
      </p:grpSpPr>
      <p:sp>
        <p:nvSpPr>
          <p:cNvPr id="26" name="Google Shape;26;p23"/>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 type="subTitle"/>
          </p:nvPr>
        </p:nvSpPr>
        <p:spPr>
          <a:xfrm>
            <a:off x="457200" y="1604520"/>
            <a:ext cx="8229240" cy="39772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3"/>
          <p:cNvSpPr txBox="1"/>
          <p:nvPr>
            <p:ph idx="11" type="ftr"/>
          </p:nvPr>
        </p:nvSpPr>
        <p:spPr>
          <a:xfrm>
            <a:off x="9421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0" type="dt"/>
          </p:nvPr>
        </p:nvSpPr>
        <p:spPr>
          <a:xfrm>
            <a:off x="554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77" name="Shape 177"/>
        <p:cNvGrpSpPr/>
        <p:nvPr/>
      </p:nvGrpSpPr>
      <p:grpSpPr>
        <a:xfrm>
          <a:off x="0" y="0"/>
          <a:ext cx="0" cy="0"/>
          <a:chOff x="0" y="0"/>
          <a:chExt cx="0" cy="0"/>
        </a:xfrm>
      </p:grpSpPr>
      <p:sp>
        <p:nvSpPr>
          <p:cNvPr id="178" name="Google Shape;178;p48"/>
          <p:cNvSpPr txBox="1"/>
          <p:nvPr>
            <p:ph idx="1" type="subTitle"/>
          </p:nvPr>
        </p:nvSpPr>
        <p:spPr>
          <a:xfrm>
            <a:off x="457200" y="273600"/>
            <a:ext cx="8229240" cy="53078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48"/>
          <p:cNvSpPr txBox="1"/>
          <p:nvPr>
            <p:ph idx="11" type="ftr"/>
          </p:nvPr>
        </p:nvSpPr>
        <p:spPr>
          <a:xfrm>
            <a:off x="16027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48"/>
          <p:cNvSpPr txBox="1"/>
          <p:nvPr>
            <p:ph idx="12" type="sldNum"/>
          </p:nvPr>
        </p:nvSpPr>
        <p:spPr>
          <a:xfrm>
            <a:off x="8371440" y="6378840"/>
            <a:ext cx="591480" cy="36432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1pPr>
            <a:lvl2pPr indent="0" lvl="1"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2pPr>
            <a:lvl3pPr indent="0" lvl="2"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3pPr>
            <a:lvl4pPr indent="0" lvl="3"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4pPr>
            <a:lvl5pPr indent="0" lvl="4"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5pPr>
            <a:lvl6pPr indent="0" lvl="5"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6pPr>
            <a:lvl7pPr indent="0" lvl="6"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7pPr>
            <a:lvl8pPr indent="0" lvl="7"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8pPr>
            <a:lvl9pPr indent="0" lvl="8"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181" name="Google Shape;181;p48"/>
          <p:cNvSpPr txBox="1"/>
          <p:nvPr>
            <p:ph idx="10" type="dt"/>
          </p:nvPr>
        </p:nvSpPr>
        <p:spPr>
          <a:xfrm>
            <a:off x="7160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82" name="Shape 182"/>
        <p:cNvGrpSpPr/>
        <p:nvPr/>
      </p:nvGrpSpPr>
      <p:grpSpPr>
        <a:xfrm>
          <a:off x="0" y="0"/>
          <a:ext cx="0" cy="0"/>
          <a:chOff x="0" y="0"/>
          <a:chExt cx="0" cy="0"/>
        </a:xfrm>
      </p:grpSpPr>
      <p:sp>
        <p:nvSpPr>
          <p:cNvPr id="183" name="Google Shape;183;p49"/>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49"/>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5" name="Google Shape;185;p49"/>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6" name="Google Shape;186;p49"/>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7" name="Google Shape;187;p49"/>
          <p:cNvSpPr txBox="1"/>
          <p:nvPr>
            <p:ph idx="11" type="ftr"/>
          </p:nvPr>
        </p:nvSpPr>
        <p:spPr>
          <a:xfrm>
            <a:off x="16027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49"/>
          <p:cNvSpPr txBox="1"/>
          <p:nvPr>
            <p:ph idx="12" type="sldNum"/>
          </p:nvPr>
        </p:nvSpPr>
        <p:spPr>
          <a:xfrm>
            <a:off x="8371440" y="6378840"/>
            <a:ext cx="591480" cy="36432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1pPr>
            <a:lvl2pPr indent="0" lvl="1"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2pPr>
            <a:lvl3pPr indent="0" lvl="2"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3pPr>
            <a:lvl4pPr indent="0" lvl="3"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4pPr>
            <a:lvl5pPr indent="0" lvl="4"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5pPr>
            <a:lvl6pPr indent="0" lvl="5"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6pPr>
            <a:lvl7pPr indent="0" lvl="6"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7pPr>
            <a:lvl8pPr indent="0" lvl="7"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8pPr>
            <a:lvl9pPr indent="0" lvl="8"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189" name="Google Shape;189;p49"/>
          <p:cNvSpPr txBox="1"/>
          <p:nvPr>
            <p:ph idx="10" type="dt"/>
          </p:nvPr>
        </p:nvSpPr>
        <p:spPr>
          <a:xfrm>
            <a:off x="7160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90" name="Shape 190"/>
        <p:cNvGrpSpPr/>
        <p:nvPr/>
      </p:nvGrpSpPr>
      <p:grpSpPr>
        <a:xfrm>
          <a:off x="0" y="0"/>
          <a:ext cx="0" cy="0"/>
          <a:chOff x="0" y="0"/>
          <a:chExt cx="0" cy="0"/>
        </a:xfrm>
      </p:grpSpPr>
      <p:sp>
        <p:nvSpPr>
          <p:cNvPr id="191" name="Google Shape;191;p50"/>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50"/>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3" name="Google Shape;193;p50"/>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4" name="Google Shape;194;p50"/>
          <p:cNvSpPr txBox="1"/>
          <p:nvPr>
            <p:ph idx="3"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5" name="Google Shape;195;p50"/>
          <p:cNvSpPr txBox="1"/>
          <p:nvPr>
            <p:ph idx="11" type="ftr"/>
          </p:nvPr>
        </p:nvSpPr>
        <p:spPr>
          <a:xfrm>
            <a:off x="16027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50"/>
          <p:cNvSpPr txBox="1"/>
          <p:nvPr>
            <p:ph idx="12" type="sldNum"/>
          </p:nvPr>
        </p:nvSpPr>
        <p:spPr>
          <a:xfrm>
            <a:off x="8371440" y="6378840"/>
            <a:ext cx="591480" cy="36432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1pPr>
            <a:lvl2pPr indent="0" lvl="1"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2pPr>
            <a:lvl3pPr indent="0" lvl="2"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3pPr>
            <a:lvl4pPr indent="0" lvl="3"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4pPr>
            <a:lvl5pPr indent="0" lvl="4"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5pPr>
            <a:lvl6pPr indent="0" lvl="5"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6pPr>
            <a:lvl7pPr indent="0" lvl="6"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7pPr>
            <a:lvl8pPr indent="0" lvl="7"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8pPr>
            <a:lvl9pPr indent="0" lvl="8"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197" name="Google Shape;197;p50"/>
          <p:cNvSpPr txBox="1"/>
          <p:nvPr>
            <p:ph idx="10" type="dt"/>
          </p:nvPr>
        </p:nvSpPr>
        <p:spPr>
          <a:xfrm>
            <a:off x="7160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98" name="Shape 198"/>
        <p:cNvGrpSpPr/>
        <p:nvPr/>
      </p:nvGrpSpPr>
      <p:grpSpPr>
        <a:xfrm>
          <a:off x="0" y="0"/>
          <a:ext cx="0" cy="0"/>
          <a:chOff x="0" y="0"/>
          <a:chExt cx="0" cy="0"/>
        </a:xfrm>
      </p:grpSpPr>
      <p:sp>
        <p:nvSpPr>
          <p:cNvPr id="199" name="Google Shape;199;p51"/>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51"/>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1" name="Google Shape;201;p51"/>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2" name="Google Shape;202;p51"/>
          <p:cNvSpPr txBox="1"/>
          <p:nvPr>
            <p:ph idx="3"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3" name="Google Shape;203;p51"/>
          <p:cNvSpPr txBox="1"/>
          <p:nvPr>
            <p:ph idx="11" type="ftr"/>
          </p:nvPr>
        </p:nvSpPr>
        <p:spPr>
          <a:xfrm>
            <a:off x="16027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51"/>
          <p:cNvSpPr txBox="1"/>
          <p:nvPr>
            <p:ph idx="12" type="sldNum"/>
          </p:nvPr>
        </p:nvSpPr>
        <p:spPr>
          <a:xfrm>
            <a:off x="8371440" y="6378840"/>
            <a:ext cx="591480" cy="36432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1pPr>
            <a:lvl2pPr indent="0" lvl="1"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2pPr>
            <a:lvl3pPr indent="0" lvl="2"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3pPr>
            <a:lvl4pPr indent="0" lvl="3"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4pPr>
            <a:lvl5pPr indent="0" lvl="4"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5pPr>
            <a:lvl6pPr indent="0" lvl="5"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6pPr>
            <a:lvl7pPr indent="0" lvl="6"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7pPr>
            <a:lvl8pPr indent="0" lvl="7"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8pPr>
            <a:lvl9pPr indent="0" lvl="8"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205" name="Google Shape;205;p51"/>
          <p:cNvSpPr txBox="1"/>
          <p:nvPr>
            <p:ph idx="10" type="dt"/>
          </p:nvPr>
        </p:nvSpPr>
        <p:spPr>
          <a:xfrm>
            <a:off x="7160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06" name="Shape 206"/>
        <p:cNvGrpSpPr/>
        <p:nvPr/>
      </p:nvGrpSpPr>
      <p:grpSpPr>
        <a:xfrm>
          <a:off x="0" y="0"/>
          <a:ext cx="0" cy="0"/>
          <a:chOff x="0" y="0"/>
          <a:chExt cx="0" cy="0"/>
        </a:xfrm>
      </p:grpSpPr>
      <p:sp>
        <p:nvSpPr>
          <p:cNvPr id="207" name="Google Shape;207;p52"/>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52"/>
          <p:cNvSpPr txBox="1"/>
          <p:nvPr>
            <p:ph idx="1" type="body"/>
          </p:nvPr>
        </p:nvSpPr>
        <p:spPr>
          <a:xfrm>
            <a:off x="457200" y="160452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9" name="Google Shape;209;p52"/>
          <p:cNvSpPr txBox="1"/>
          <p:nvPr>
            <p:ph idx="2"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0" name="Google Shape;210;p52"/>
          <p:cNvSpPr txBox="1"/>
          <p:nvPr>
            <p:ph idx="11" type="ftr"/>
          </p:nvPr>
        </p:nvSpPr>
        <p:spPr>
          <a:xfrm>
            <a:off x="16027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52"/>
          <p:cNvSpPr txBox="1"/>
          <p:nvPr>
            <p:ph idx="12" type="sldNum"/>
          </p:nvPr>
        </p:nvSpPr>
        <p:spPr>
          <a:xfrm>
            <a:off x="8371440" y="6378840"/>
            <a:ext cx="591480" cy="36432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1pPr>
            <a:lvl2pPr indent="0" lvl="1"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2pPr>
            <a:lvl3pPr indent="0" lvl="2"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3pPr>
            <a:lvl4pPr indent="0" lvl="3"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4pPr>
            <a:lvl5pPr indent="0" lvl="4"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5pPr>
            <a:lvl6pPr indent="0" lvl="5"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6pPr>
            <a:lvl7pPr indent="0" lvl="6"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7pPr>
            <a:lvl8pPr indent="0" lvl="7"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8pPr>
            <a:lvl9pPr indent="0" lvl="8"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212" name="Google Shape;212;p52"/>
          <p:cNvSpPr txBox="1"/>
          <p:nvPr>
            <p:ph idx="10" type="dt"/>
          </p:nvPr>
        </p:nvSpPr>
        <p:spPr>
          <a:xfrm>
            <a:off x="7160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13" name="Shape 213"/>
        <p:cNvGrpSpPr/>
        <p:nvPr/>
      </p:nvGrpSpPr>
      <p:grpSpPr>
        <a:xfrm>
          <a:off x="0" y="0"/>
          <a:ext cx="0" cy="0"/>
          <a:chOff x="0" y="0"/>
          <a:chExt cx="0" cy="0"/>
        </a:xfrm>
      </p:grpSpPr>
      <p:sp>
        <p:nvSpPr>
          <p:cNvPr id="214" name="Google Shape;214;p53"/>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53"/>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6" name="Google Shape;216;p53"/>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7" name="Google Shape;217;p53"/>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8" name="Google Shape;218;p53"/>
          <p:cNvSpPr txBox="1"/>
          <p:nvPr>
            <p:ph idx="4"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9" name="Google Shape;219;p53"/>
          <p:cNvSpPr txBox="1"/>
          <p:nvPr>
            <p:ph idx="11" type="ftr"/>
          </p:nvPr>
        </p:nvSpPr>
        <p:spPr>
          <a:xfrm>
            <a:off x="16027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53"/>
          <p:cNvSpPr txBox="1"/>
          <p:nvPr>
            <p:ph idx="12" type="sldNum"/>
          </p:nvPr>
        </p:nvSpPr>
        <p:spPr>
          <a:xfrm>
            <a:off x="8371440" y="6378840"/>
            <a:ext cx="591480" cy="36432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1pPr>
            <a:lvl2pPr indent="0" lvl="1"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2pPr>
            <a:lvl3pPr indent="0" lvl="2"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3pPr>
            <a:lvl4pPr indent="0" lvl="3"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4pPr>
            <a:lvl5pPr indent="0" lvl="4"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5pPr>
            <a:lvl6pPr indent="0" lvl="5"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6pPr>
            <a:lvl7pPr indent="0" lvl="6"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7pPr>
            <a:lvl8pPr indent="0" lvl="7"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8pPr>
            <a:lvl9pPr indent="0" lvl="8"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221" name="Google Shape;221;p53"/>
          <p:cNvSpPr txBox="1"/>
          <p:nvPr>
            <p:ph idx="10" type="dt"/>
          </p:nvPr>
        </p:nvSpPr>
        <p:spPr>
          <a:xfrm>
            <a:off x="7160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22" name="Shape 222"/>
        <p:cNvGrpSpPr/>
        <p:nvPr/>
      </p:nvGrpSpPr>
      <p:grpSpPr>
        <a:xfrm>
          <a:off x="0" y="0"/>
          <a:ext cx="0" cy="0"/>
          <a:chOff x="0" y="0"/>
          <a:chExt cx="0" cy="0"/>
        </a:xfrm>
      </p:grpSpPr>
      <p:sp>
        <p:nvSpPr>
          <p:cNvPr id="223" name="Google Shape;223;p54"/>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54"/>
          <p:cNvSpPr txBox="1"/>
          <p:nvPr>
            <p:ph idx="1" type="body"/>
          </p:nvPr>
        </p:nvSpPr>
        <p:spPr>
          <a:xfrm>
            <a:off x="45720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5" name="Google Shape;225;p54"/>
          <p:cNvSpPr txBox="1"/>
          <p:nvPr>
            <p:ph idx="2" type="body"/>
          </p:nvPr>
        </p:nvSpPr>
        <p:spPr>
          <a:xfrm>
            <a:off x="323964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6" name="Google Shape;226;p54"/>
          <p:cNvSpPr txBox="1"/>
          <p:nvPr>
            <p:ph idx="3" type="body"/>
          </p:nvPr>
        </p:nvSpPr>
        <p:spPr>
          <a:xfrm>
            <a:off x="6022080" y="160452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7" name="Google Shape;227;p54"/>
          <p:cNvSpPr txBox="1"/>
          <p:nvPr>
            <p:ph idx="4" type="body"/>
          </p:nvPr>
        </p:nvSpPr>
        <p:spPr>
          <a:xfrm>
            <a:off x="45720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8" name="Google Shape;228;p54"/>
          <p:cNvSpPr txBox="1"/>
          <p:nvPr>
            <p:ph idx="5" type="body"/>
          </p:nvPr>
        </p:nvSpPr>
        <p:spPr>
          <a:xfrm>
            <a:off x="323964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9" name="Google Shape;229;p54"/>
          <p:cNvSpPr txBox="1"/>
          <p:nvPr>
            <p:ph idx="6" type="body"/>
          </p:nvPr>
        </p:nvSpPr>
        <p:spPr>
          <a:xfrm>
            <a:off x="6022080" y="3682080"/>
            <a:ext cx="26496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0" name="Google Shape;230;p54"/>
          <p:cNvSpPr txBox="1"/>
          <p:nvPr>
            <p:ph idx="11" type="ftr"/>
          </p:nvPr>
        </p:nvSpPr>
        <p:spPr>
          <a:xfrm>
            <a:off x="16027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54"/>
          <p:cNvSpPr txBox="1"/>
          <p:nvPr>
            <p:ph idx="12" type="sldNum"/>
          </p:nvPr>
        </p:nvSpPr>
        <p:spPr>
          <a:xfrm>
            <a:off x="8371440" y="6378840"/>
            <a:ext cx="591480" cy="36432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1pPr>
            <a:lvl2pPr indent="0" lvl="1"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2pPr>
            <a:lvl3pPr indent="0" lvl="2"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3pPr>
            <a:lvl4pPr indent="0" lvl="3"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4pPr>
            <a:lvl5pPr indent="0" lvl="4"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5pPr>
            <a:lvl6pPr indent="0" lvl="5"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6pPr>
            <a:lvl7pPr indent="0" lvl="6"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7pPr>
            <a:lvl8pPr indent="0" lvl="7"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8pPr>
            <a:lvl9pPr indent="0" lvl="8" marL="0" algn="r">
              <a:lnSpc>
                <a:spcPct val="100000"/>
              </a:lnSpc>
              <a:spcBef>
                <a:spcPts val="0"/>
              </a:spcBef>
              <a:buClr>
                <a:schemeClr val="lt1"/>
              </a:buClr>
              <a:buSzPts val="900"/>
              <a:buFont typeface="Calibri"/>
              <a:buNone/>
              <a:defRPr b="0" sz="900"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232" name="Google Shape;232;p54"/>
          <p:cNvSpPr txBox="1"/>
          <p:nvPr>
            <p:ph idx="10" type="dt"/>
          </p:nvPr>
        </p:nvSpPr>
        <p:spPr>
          <a:xfrm>
            <a:off x="7160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30" name="Shape 30"/>
        <p:cNvGrpSpPr/>
        <p:nvPr/>
      </p:nvGrpSpPr>
      <p:grpSpPr>
        <a:xfrm>
          <a:off x="0" y="0"/>
          <a:ext cx="0" cy="0"/>
          <a:chOff x="0" y="0"/>
          <a:chExt cx="0" cy="0"/>
        </a:xfrm>
      </p:grpSpPr>
      <p:sp>
        <p:nvSpPr>
          <p:cNvPr id="31" name="Google Shape;31;p24"/>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24"/>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24"/>
          <p:cNvSpPr txBox="1"/>
          <p:nvPr>
            <p:ph idx="11" type="ftr"/>
          </p:nvPr>
        </p:nvSpPr>
        <p:spPr>
          <a:xfrm>
            <a:off x="9421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0" type="dt"/>
          </p:nvPr>
        </p:nvSpPr>
        <p:spPr>
          <a:xfrm>
            <a:off x="554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25"/>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9421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0" type="dt"/>
          </p:nvPr>
        </p:nvSpPr>
        <p:spPr>
          <a:xfrm>
            <a:off x="554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26"/>
          <p:cNvSpPr txBox="1"/>
          <p:nvPr>
            <p:ph idx="1" type="subTitle"/>
          </p:nvPr>
        </p:nvSpPr>
        <p:spPr>
          <a:xfrm>
            <a:off x="457200" y="273600"/>
            <a:ext cx="8229240" cy="53078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6"/>
          <p:cNvSpPr txBox="1"/>
          <p:nvPr>
            <p:ph idx="11" type="ftr"/>
          </p:nvPr>
        </p:nvSpPr>
        <p:spPr>
          <a:xfrm>
            <a:off x="9421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6"/>
          <p:cNvSpPr txBox="1"/>
          <p:nvPr>
            <p:ph idx="10" type="dt"/>
          </p:nvPr>
        </p:nvSpPr>
        <p:spPr>
          <a:xfrm>
            <a:off x="554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4" name="Shape 44"/>
        <p:cNvGrpSpPr/>
        <p:nvPr/>
      </p:nvGrpSpPr>
      <p:grpSpPr>
        <a:xfrm>
          <a:off x="0" y="0"/>
          <a:ext cx="0" cy="0"/>
          <a:chOff x="0" y="0"/>
          <a:chExt cx="0" cy="0"/>
        </a:xfrm>
      </p:grpSpPr>
      <p:sp>
        <p:nvSpPr>
          <p:cNvPr id="45" name="Google Shape;45;p27"/>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7"/>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 name="Google Shape;47;p27"/>
          <p:cNvSpPr txBox="1"/>
          <p:nvPr>
            <p:ph idx="2" type="body"/>
          </p:nvPr>
        </p:nvSpPr>
        <p:spPr>
          <a:xfrm>
            <a:off x="467424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27"/>
          <p:cNvSpPr txBox="1"/>
          <p:nvPr>
            <p:ph idx="3" type="body"/>
          </p:nvPr>
        </p:nvSpPr>
        <p:spPr>
          <a:xfrm>
            <a:off x="45720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27"/>
          <p:cNvSpPr txBox="1"/>
          <p:nvPr>
            <p:ph idx="11" type="ftr"/>
          </p:nvPr>
        </p:nvSpPr>
        <p:spPr>
          <a:xfrm>
            <a:off x="9421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7"/>
          <p:cNvSpPr txBox="1"/>
          <p:nvPr>
            <p:ph idx="10" type="dt"/>
          </p:nvPr>
        </p:nvSpPr>
        <p:spPr>
          <a:xfrm>
            <a:off x="554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1" name="Shape 51"/>
        <p:cNvGrpSpPr/>
        <p:nvPr/>
      </p:nvGrpSpPr>
      <p:grpSpPr>
        <a:xfrm>
          <a:off x="0" y="0"/>
          <a:ext cx="0" cy="0"/>
          <a:chOff x="0" y="0"/>
          <a:chExt cx="0" cy="0"/>
        </a:xfrm>
      </p:grpSpPr>
      <p:sp>
        <p:nvSpPr>
          <p:cNvPr id="52" name="Google Shape;52;p28"/>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 type="body"/>
          </p:nvPr>
        </p:nvSpPr>
        <p:spPr>
          <a:xfrm>
            <a:off x="457200" y="1604520"/>
            <a:ext cx="401580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28"/>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28"/>
          <p:cNvSpPr txBox="1"/>
          <p:nvPr>
            <p:ph idx="3" type="body"/>
          </p:nvPr>
        </p:nvSpPr>
        <p:spPr>
          <a:xfrm>
            <a:off x="4674240" y="368208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28"/>
          <p:cNvSpPr txBox="1"/>
          <p:nvPr>
            <p:ph idx="11" type="ftr"/>
          </p:nvPr>
        </p:nvSpPr>
        <p:spPr>
          <a:xfrm>
            <a:off x="9421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0" type="dt"/>
          </p:nvPr>
        </p:nvSpPr>
        <p:spPr>
          <a:xfrm>
            <a:off x="554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58" name="Shape 58"/>
        <p:cNvGrpSpPr/>
        <p:nvPr/>
      </p:nvGrpSpPr>
      <p:grpSpPr>
        <a:xfrm>
          <a:off x="0" y="0"/>
          <a:ext cx="0" cy="0"/>
          <a:chOff x="0" y="0"/>
          <a:chExt cx="0" cy="0"/>
        </a:xfrm>
      </p:grpSpPr>
      <p:sp>
        <p:nvSpPr>
          <p:cNvPr id="59" name="Google Shape;59;p29"/>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9"/>
          <p:cNvSpPr txBox="1"/>
          <p:nvPr>
            <p:ph idx="1" type="body"/>
          </p:nvPr>
        </p:nvSpPr>
        <p:spPr>
          <a:xfrm>
            <a:off x="45720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29"/>
          <p:cNvSpPr txBox="1"/>
          <p:nvPr>
            <p:ph idx="2" type="body"/>
          </p:nvPr>
        </p:nvSpPr>
        <p:spPr>
          <a:xfrm>
            <a:off x="4674240" y="1604520"/>
            <a:ext cx="401580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29"/>
          <p:cNvSpPr txBox="1"/>
          <p:nvPr>
            <p:ph idx="3" type="body"/>
          </p:nvPr>
        </p:nvSpPr>
        <p:spPr>
          <a:xfrm>
            <a:off x="457200" y="3682080"/>
            <a:ext cx="82292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3" name="Google Shape;63;p29"/>
          <p:cNvSpPr txBox="1"/>
          <p:nvPr>
            <p:ph idx="11" type="ftr"/>
          </p:nvPr>
        </p:nvSpPr>
        <p:spPr>
          <a:xfrm>
            <a:off x="942120" y="6369840"/>
            <a:ext cx="5761440" cy="364320"/>
          </a:xfrm>
          <a:prstGeom prst="rect">
            <a:avLst/>
          </a:prstGeom>
          <a:noFill/>
          <a:ln>
            <a:noFill/>
          </a:ln>
        </p:spPr>
        <p:txBody>
          <a:bodyPr anchorCtr="0" anchor="ctr" bIns="45700" lIns="72000"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0" type="dt"/>
          </p:nvPr>
        </p:nvSpPr>
        <p:spPr>
          <a:xfrm>
            <a:off x="55440" y="6369840"/>
            <a:ext cx="883440" cy="364320"/>
          </a:xfrm>
          <a:prstGeom prst="rect">
            <a:avLst/>
          </a:prstGeom>
          <a:noFill/>
          <a:ln>
            <a:noFill/>
          </a:ln>
        </p:spPr>
        <p:txBody>
          <a:bodyPr anchorCtr="0" anchor="ctr" bIns="45700" lIns="36000" spcFirstLastPara="1" rIns="72000" wrap="square" tIns="4570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2.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3.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1.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E588"/>
        </a:solidFill>
      </p:bgPr>
    </p:bg>
    <p:spTree>
      <p:nvGrpSpPr>
        <p:cNvPr id="9" name="Shape 9"/>
        <p:cNvGrpSpPr/>
        <p:nvPr/>
      </p:nvGrpSpPr>
      <p:grpSpPr>
        <a:xfrm>
          <a:off x="0" y="0"/>
          <a:ext cx="0" cy="0"/>
          <a:chOff x="0" y="0"/>
          <a:chExt cx="0" cy="0"/>
        </a:xfrm>
      </p:grpSpPr>
      <p:sp>
        <p:nvSpPr>
          <p:cNvPr id="10" name="Google Shape;10;p16"/>
          <p:cNvSpPr/>
          <p:nvPr/>
        </p:nvSpPr>
        <p:spPr>
          <a:xfrm>
            <a:off x="0" y="4192560"/>
            <a:ext cx="9143280" cy="2661480"/>
          </a:xfrm>
          <a:prstGeom prst="rect">
            <a:avLst/>
          </a:prstGeom>
          <a:solidFill>
            <a:schemeClr val="lt1">
              <a:alpha val="52941"/>
            </a:schemeClr>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6"/>
          <p:cNvSpPr/>
          <p:nvPr/>
        </p:nvSpPr>
        <p:spPr>
          <a:xfrm>
            <a:off x="727560" y="6357960"/>
            <a:ext cx="397080" cy="36432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fr-FR" sz="1000" u="none" cap="none" strike="noStrike">
                <a:solidFill>
                  <a:schemeClr val="accent2"/>
                </a:solidFill>
                <a:latin typeface="Calibri"/>
                <a:ea typeface="Calibri"/>
                <a:cs typeface="Calibri"/>
                <a:sym typeface="Calibri"/>
              </a:rPr>
              <a:t> </a:t>
            </a:r>
            <a:r>
              <a:rPr b="1" i="0" lang="fr-FR" sz="1000" u="none" cap="none" strike="noStrike">
                <a:solidFill>
                  <a:schemeClr val="accent2"/>
                </a:solidFill>
                <a:latin typeface="Calibri"/>
                <a:ea typeface="Calibri"/>
                <a:cs typeface="Calibri"/>
                <a:sym typeface="Calibri"/>
              </a:rPr>
              <a:t>|</a:t>
            </a:r>
            <a:endParaRPr b="0" i="0" sz="1000" u="none" cap="none" strike="noStrike">
              <a:solidFill>
                <a:srgbClr val="000000"/>
              </a:solidFill>
              <a:latin typeface="Arial"/>
              <a:ea typeface="Arial"/>
              <a:cs typeface="Arial"/>
              <a:sym typeface="Arial"/>
            </a:endParaRPr>
          </a:p>
        </p:txBody>
      </p:sp>
      <p:pic>
        <p:nvPicPr>
          <p:cNvPr id="12" name="Google Shape;12;p16"/>
          <p:cNvPicPr preferRelativeResize="0"/>
          <p:nvPr/>
        </p:nvPicPr>
        <p:blipFill rotWithShape="1">
          <a:blip r:embed="rId1">
            <a:alphaModFix/>
          </a:blip>
          <a:srcRect b="0" l="0" r="0" t="0"/>
          <a:stretch/>
        </p:blipFill>
        <p:spPr>
          <a:xfrm>
            <a:off x="2160" y="1800"/>
            <a:ext cx="9138960" cy="6853680"/>
          </a:xfrm>
          <a:prstGeom prst="rect">
            <a:avLst/>
          </a:prstGeom>
          <a:noFill/>
          <a:ln>
            <a:noFill/>
          </a:ln>
        </p:spPr>
      </p:pic>
      <p:sp>
        <p:nvSpPr>
          <p:cNvPr id="13" name="Google Shape;13;p16"/>
          <p:cNvSpPr txBox="1"/>
          <p:nvPr>
            <p:ph type="title"/>
          </p:nvPr>
        </p:nvSpPr>
        <p:spPr>
          <a:xfrm>
            <a:off x="365760" y="0"/>
            <a:ext cx="8391600" cy="1315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 name="Google Shape;14;p16"/>
          <p:cNvSpPr txBox="1"/>
          <p:nvPr>
            <p:ph idx="11" type="ftr"/>
          </p:nvPr>
        </p:nvSpPr>
        <p:spPr>
          <a:xfrm>
            <a:off x="942120" y="6369840"/>
            <a:ext cx="5761440" cy="364320"/>
          </a:xfrm>
          <a:prstGeom prst="rect">
            <a:avLst/>
          </a:prstGeom>
          <a:noFill/>
          <a:ln>
            <a:noFill/>
          </a:ln>
        </p:spPr>
        <p:txBody>
          <a:bodyPr anchorCtr="0" anchor="ctr" bIns="45700" lIns="72000" spcFirstLastPara="1" rIns="91425" wrap="square" tIns="45700">
            <a:noAutofit/>
          </a:bodyPr>
          <a:lstStyle>
            <a:lvl1pPr lvl="0" marR="0" rtl="0" algn="ctr">
              <a:lnSpc>
                <a:spcPct val="100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5" name="Google Shape;15;p16"/>
          <p:cNvSpPr txBox="1"/>
          <p:nvPr>
            <p:ph idx="10" type="dt"/>
          </p:nvPr>
        </p:nvSpPr>
        <p:spPr>
          <a:xfrm>
            <a:off x="55440" y="6369840"/>
            <a:ext cx="883440" cy="364320"/>
          </a:xfrm>
          <a:prstGeom prst="rect">
            <a:avLst/>
          </a:prstGeom>
          <a:noFill/>
          <a:ln>
            <a:noFill/>
          </a:ln>
        </p:spPr>
        <p:txBody>
          <a:bodyPr anchorCtr="0" anchor="ctr" bIns="45700" lIns="36000" spcFirstLastPara="1" rIns="72000" wrap="square" tIns="4570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6" name="Google Shape;16;p16"/>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403A"/>
        </a:solidFill>
      </p:bgPr>
    </p:bg>
    <p:spTree>
      <p:nvGrpSpPr>
        <p:cNvPr id="89" name="Shape 89"/>
        <p:cNvGrpSpPr/>
        <p:nvPr/>
      </p:nvGrpSpPr>
      <p:grpSpPr>
        <a:xfrm>
          <a:off x="0" y="0"/>
          <a:ext cx="0" cy="0"/>
          <a:chOff x="0" y="0"/>
          <a:chExt cx="0" cy="0"/>
        </a:xfrm>
      </p:grpSpPr>
      <p:pic>
        <p:nvPicPr>
          <p:cNvPr id="90" name="Google Shape;90;p18"/>
          <p:cNvPicPr preferRelativeResize="0"/>
          <p:nvPr/>
        </p:nvPicPr>
        <p:blipFill rotWithShape="1">
          <a:blip r:embed="rId1">
            <a:alphaModFix/>
          </a:blip>
          <a:srcRect b="0" l="0" r="0" t="0"/>
          <a:stretch/>
        </p:blipFill>
        <p:spPr>
          <a:xfrm>
            <a:off x="1080" y="1080"/>
            <a:ext cx="9141480" cy="6855480"/>
          </a:xfrm>
          <a:prstGeom prst="rect">
            <a:avLst/>
          </a:prstGeom>
          <a:noFill/>
          <a:ln>
            <a:noFill/>
          </a:ln>
        </p:spPr>
      </p:pic>
      <p:sp>
        <p:nvSpPr>
          <p:cNvPr id="91" name="Google Shape;91;p18"/>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2" name="Google Shape;92;p18"/>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152E"/>
        </a:solidFill>
      </p:bgPr>
    </p:bg>
    <p:spTree>
      <p:nvGrpSpPr>
        <p:cNvPr id="141" name="Shape 141"/>
        <p:cNvGrpSpPr/>
        <p:nvPr/>
      </p:nvGrpSpPr>
      <p:grpSpPr>
        <a:xfrm>
          <a:off x="0" y="0"/>
          <a:ext cx="0" cy="0"/>
          <a:chOff x="0" y="0"/>
          <a:chExt cx="0" cy="0"/>
        </a:xfrm>
      </p:grpSpPr>
      <p:pic>
        <p:nvPicPr>
          <p:cNvPr id="142" name="Google Shape;142;p20"/>
          <p:cNvPicPr preferRelativeResize="0"/>
          <p:nvPr/>
        </p:nvPicPr>
        <p:blipFill rotWithShape="1">
          <a:blip r:embed="rId1">
            <a:alphaModFix/>
          </a:blip>
          <a:srcRect b="16724" l="0" r="0" t="0"/>
          <a:stretch/>
        </p:blipFill>
        <p:spPr>
          <a:xfrm>
            <a:off x="267480" y="6282360"/>
            <a:ext cx="355680" cy="348120"/>
          </a:xfrm>
          <a:prstGeom prst="rect">
            <a:avLst/>
          </a:prstGeom>
          <a:noFill/>
          <a:ln>
            <a:noFill/>
          </a:ln>
        </p:spPr>
      </p:pic>
      <p:sp>
        <p:nvSpPr>
          <p:cNvPr id="143" name="Google Shape;143;p20"/>
          <p:cNvSpPr/>
          <p:nvPr/>
        </p:nvSpPr>
        <p:spPr>
          <a:xfrm>
            <a:off x="1388160" y="6357960"/>
            <a:ext cx="397080" cy="36432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fr-FR" sz="1000" u="none" cap="none" strike="noStrike">
                <a:solidFill>
                  <a:schemeClr val="accent2"/>
                </a:solidFill>
                <a:latin typeface="Calibri"/>
                <a:ea typeface="Calibri"/>
                <a:cs typeface="Calibri"/>
                <a:sym typeface="Calibri"/>
              </a:rPr>
              <a:t> </a:t>
            </a:r>
            <a:r>
              <a:rPr b="1" i="0" lang="fr-FR" sz="1000" u="none" cap="none" strike="noStrike">
                <a:solidFill>
                  <a:schemeClr val="accent2"/>
                </a:solidFill>
                <a:latin typeface="Calibri"/>
                <a:ea typeface="Calibri"/>
                <a:cs typeface="Calibri"/>
                <a:sym typeface="Calibri"/>
              </a:rPr>
              <a:t>|</a:t>
            </a:r>
            <a:endParaRPr b="0" i="0" sz="1000" u="none" cap="none" strike="noStrike">
              <a:solidFill>
                <a:srgbClr val="FFFFFF"/>
              </a:solidFill>
              <a:latin typeface="Arial"/>
              <a:ea typeface="Arial"/>
              <a:cs typeface="Arial"/>
              <a:sym typeface="Arial"/>
            </a:endParaRPr>
          </a:p>
        </p:txBody>
      </p:sp>
      <p:sp>
        <p:nvSpPr>
          <p:cNvPr id="144" name="Google Shape;144;p20"/>
          <p:cNvSpPr txBox="1"/>
          <p:nvPr>
            <p:ph idx="11" type="ftr"/>
          </p:nvPr>
        </p:nvSpPr>
        <p:spPr>
          <a:xfrm>
            <a:off x="1602720" y="6369840"/>
            <a:ext cx="5761440" cy="364320"/>
          </a:xfrm>
          <a:prstGeom prst="rect">
            <a:avLst/>
          </a:prstGeom>
          <a:noFill/>
          <a:ln>
            <a:noFill/>
          </a:ln>
        </p:spPr>
        <p:txBody>
          <a:bodyPr anchorCtr="0" anchor="ctr" bIns="45700" lIns="72000" spcFirstLastPara="1" rIns="91425" wrap="square" tIns="45700">
            <a:noAutofit/>
          </a:bodyPr>
          <a:lstStyle>
            <a:lvl1pPr lvl="0" marR="0" rtl="0" algn="ctr">
              <a:lnSpc>
                <a:spcPct val="100000"/>
              </a:lnSpc>
              <a:spcBef>
                <a:spcPts val="0"/>
              </a:spcBef>
              <a:spcAft>
                <a:spcPts val="0"/>
              </a:spcAft>
              <a:buClr>
                <a:srgbClr val="FFFFFF"/>
              </a:buClr>
              <a:buSzPts val="1400"/>
              <a:buFont typeface="Times New Roman"/>
              <a:buNone/>
              <a:defRPr b="0" i="0" sz="1400" u="none" cap="none" strike="noStrike">
                <a:solidFill>
                  <a:srgbClr val="FFFFFF"/>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5" name="Google Shape;145;p20"/>
          <p:cNvSpPr txBox="1"/>
          <p:nvPr>
            <p:ph idx="12" type="sldNum"/>
          </p:nvPr>
        </p:nvSpPr>
        <p:spPr>
          <a:xfrm>
            <a:off x="8371440" y="6378840"/>
            <a:ext cx="591480" cy="36432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solidFill>
                <a:srgbClr val="FFFFFF"/>
              </a:solidFill>
              <a:latin typeface="Times New Roman"/>
              <a:ea typeface="Times New Roman"/>
              <a:cs typeface="Times New Roman"/>
              <a:sym typeface="Times New Roman"/>
            </a:endParaRPr>
          </a:p>
        </p:txBody>
      </p:sp>
      <p:sp>
        <p:nvSpPr>
          <p:cNvPr id="146" name="Google Shape;146;p20"/>
          <p:cNvSpPr txBox="1"/>
          <p:nvPr>
            <p:ph idx="10" type="dt"/>
          </p:nvPr>
        </p:nvSpPr>
        <p:spPr>
          <a:xfrm>
            <a:off x="716040" y="6369840"/>
            <a:ext cx="883440" cy="364320"/>
          </a:xfrm>
          <a:prstGeom prst="rect">
            <a:avLst/>
          </a:prstGeom>
          <a:noFill/>
          <a:ln>
            <a:noFill/>
          </a:ln>
        </p:spPr>
        <p:txBody>
          <a:bodyPr anchorCtr="0" anchor="ctr" bIns="45700" lIns="36000" spcFirstLastPara="1" rIns="72000" wrap="square" tIns="45700">
            <a:noAutofit/>
          </a:bodyPr>
          <a:lstStyle>
            <a:lvl1pPr lvl="0" marR="0" rtl="0" algn="l">
              <a:spcBef>
                <a:spcPts val="0"/>
              </a:spcBef>
              <a:spcAft>
                <a:spcPts val="0"/>
              </a:spcAft>
              <a:buClr>
                <a:srgbClr val="FFFFFF"/>
              </a:buClr>
              <a:buSzPts val="1400"/>
              <a:buFont typeface="Times New Roman"/>
              <a:buNone/>
              <a:defRPr b="0" i="0" sz="1400" u="none" cap="none" strike="noStrike">
                <a:solidFill>
                  <a:srgbClr val="FFFFFF"/>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7" name="Google Shape;147;p20"/>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8" name="Google Shape;148;p20"/>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8.jpg"/><Relationship Id="rId5"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hyperlink" Target="mailto:joelle.burton@spw.wallonie.be" TargetMode="External"/><Relationship Id="rId4" Type="http://schemas.openxmlformats.org/officeDocument/2006/relationships/hyperlink" Target="mailto:event@natagora.be" TargetMode="External"/><Relationship Id="rId5" Type="http://schemas.openxmlformats.org/officeDocument/2006/relationships/image" Target="../media/image12.jpg"/><Relationship Id="rId6"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hyperlink" Target="mailto:event@natagora.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volontariat.natagora.be/les-multi-sites/les-actualites-des-multisites/le-bilan-des-sauvetages-de-batraciens-202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hyperlink" Target="http://www.batraciens.b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0"/>
          <p:cNvSpPr txBox="1"/>
          <p:nvPr>
            <p:ph idx="4294967295" type="title"/>
          </p:nvPr>
        </p:nvSpPr>
        <p:spPr>
          <a:xfrm>
            <a:off x="365760" y="0"/>
            <a:ext cx="8391600" cy="131544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7E588"/>
              </a:buClr>
              <a:buSzPts val="3300"/>
              <a:buFont typeface="Calibri"/>
              <a:buNone/>
            </a:pPr>
            <a:r>
              <a:rPr b="0" i="0" lang="fr-FR" sz="3300" u="none" cap="none" strike="noStrike">
                <a:solidFill>
                  <a:srgbClr val="F7E588"/>
                </a:solidFill>
                <a:latin typeface="Calibri"/>
                <a:ea typeface="Calibri"/>
                <a:cs typeface="Calibri"/>
                <a:sym typeface="Calibri"/>
              </a:rPr>
              <a:t>Les raisons des diminutions</a:t>
            </a:r>
            <a:endParaRPr b="0" i="0" sz="3300" u="none" cap="none" strike="noStrike">
              <a:solidFill>
                <a:srgbClr val="FFFFFF"/>
              </a:solidFill>
              <a:latin typeface="Arial"/>
              <a:ea typeface="Arial"/>
              <a:cs typeface="Arial"/>
              <a:sym typeface="Arial"/>
            </a:endParaRPr>
          </a:p>
        </p:txBody>
      </p:sp>
      <p:sp>
        <p:nvSpPr>
          <p:cNvPr id="322" name="Google Shape;322;p10"/>
          <p:cNvSpPr txBox="1"/>
          <p:nvPr>
            <p:ph idx="4294967295" type="body"/>
          </p:nvPr>
        </p:nvSpPr>
        <p:spPr>
          <a:xfrm>
            <a:off x="365760" y="1564560"/>
            <a:ext cx="8391600" cy="4611600"/>
          </a:xfrm>
          <a:prstGeom prst="rect">
            <a:avLst/>
          </a:prstGeom>
          <a:noFill/>
          <a:ln>
            <a:noFill/>
          </a:ln>
        </p:spPr>
        <p:txBody>
          <a:bodyPr anchorCtr="0" anchor="t" bIns="45700" lIns="91425" spcFirstLastPara="1" rIns="91425" wrap="square" tIns="45700">
            <a:normAutofit/>
          </a:bodyPr>
          <a:lstStyle/>
          <a:p>
            <a:pPr indent="0" lvl="0" marL="361800" marR="0" rtl="0" algn="l">
              <a:lnSpc>
                <a:spcPct val="90000"/>
              </a:lnSpc>
              <a:spcBef>
                <a:spcPts val="0"/>
              </a:spcBef>
              <a:spcAft>
                <a:spcPts val="0"/>
              </a:spcAft>
              <a:buSzPts val="2400"/>
              <a:buFont typeface="Arial"/>
              <a:buNone/>
            </a:pPr>
            <a:r>
              <a:t/>
            </a:r>
            <a:endParaRPr b="0" i="0" sz="2400" u="none" cap="none" strike="noStrike">
              <a:solidFill>
                <a:srgbClr val="FFFFFF"/>
              </a:solidFill>
              <a:latin typeface="Arial"/>
              <a:ea typeface="Arial"/>
              <a:cs typeface="Arial"/>
              <a:sym typeface="Arial"/>
            </a:endParaRPr>
          </a:p>
          <a:p>
            <a:pPr indent="-361800" lvl="0" marL="361800" marR="0" rtl="0" algn="l">
              <a:lnSpc>
                <a:spcPct val="90000"/>
              </a:lnSpc>
              <a:spcBef>
                <a:spcPts val="1800"/>
              </a:spcBef>
              <a:spcAft>
                <a:spcPts val="0"/>
              </a:spcAft>
              <a:buClr>
                <a:srgbClr val="94B6D2"/>
              </a:buClr>
              <a:buSzPts val="2400"/>
              <a:buFont typeface="Calibri"/>
              <a:buChar char="→"/>
            </a:pPr>
            <a:r>
              <a:rPr b="1" i="0" lang="fr-FR" sz="2400" u="none" cap="none" strike="noStrike">
                <a:solidFill>
                  <a:schemeClr val="lt1"/>
                </a:solidFill>
                <a:latin typeface="Calibri"/>
                <a:ea typeface="Calibri"/>
                <a:cs typeface="Calibri"/>
                <a:sym typeface="Calibri"/>
              </a:rPr>
              <a:t>Conditions climatiques</a:t>
            </a:r>
            <a:endParaRPr b="0" i="0" sz="2400" u="none" cap="none" strike="noStrike">
              <a:solidFill>
                <a:srgbClr val="FFFFFF"/>
              </a:solidFill>
              <a:latin typeface="Arial"/>
              <a:ea typeface="Arial"/>
              <a:cs typeface="Arial"/>
              <a:sym typeface="Arial"/>
            </a:endParaRPr>
          </a:p>
          <a:p>
            <a:pPr indent="-361800" lvl="0" marL="361800" marR="0" rtl="0" algn="l">
              <a:lnSpc>
                <a:spcPct val="90000"/>
              </a:lnSpc>
              <a:spcBef>
                <a:spcPts val="1800"/>
              </a:spcBef>
              <a:spcAft>
                <a:spcPts val="0"/>
              </a:spcAft>
              <a:buClr>
                <a:srgbClr val="94B6D2"/>
              </a:buClr>
              <a:buSzPts val="2400"/>
              <a:buFont typeface="Calibri"/>
              <a:buChar char="→"/>
            </a:pPr>
            <a:r>
              <a:rPr b="1" i="0" lang="fr-FR" sz="2400" u="none" cap="none" strike="noStrike">
                <a:solidFill>
                  <a:schemeClr val="lt1"/>
                </a:solidFill>
                <a:latin typeface="Calibri"/>
                <a:ea typeface="Calibri"/>
                <a:cs typeface="Calibri"/>
                <a:sym typeface="Calibri"/>
              </a:rPr>
              <a:t>Travaux </a:t>
            </a:r>
            <a:r>
              <a:rPr b="0" i="0" lang="fr-FR" sz="2400" u="none" cap="none" strike="noStrike">
                <a:solidFill>
                  <a:schemeClr val="lt1"/>
                </a:solidFill>
                <a:latin typeface="Calibri"/>
                <a:ea typeface="Calibri"/>
                <a:cs typeface="Calibri"/>
                <a:sym typeface="Calibri"/>
              </a:rPr>
              <a:t>(urbanisation et/ou coupes de zones boisées ou création d’une nouvelle zone humide) </a:t>
            </a:r>
            <a:endParaRPr b="0" i="0" sz="2400" u="none" cap="none" strike="noStrike">
              <a:solidFill>
                <a:srgbClr val="FFFFFF"/>
              </a:solidFill>
              <a:latin typeface="Arial"/>
              <a:ea typeface="Arial"/>
              <a:cs typeface="Arial"/>
              <a:sym typeface="Arial"/>
            </a:endParaRPr>
          </a:p>
          <a:p>
            <a:pPr indent="-361800" lvl="0" marL="361800" marR="0" rtl="0" algn="l">
              <a:lnSpc>
                <a:spcPct val="90000"/>
              </a:lnSpc>
              <a:spcBef>
                <a:spcPts val="1800"/>
              </a:spcBef>
              <a:spcAft>
                <a:spcPts val="0"/>
              </a:spcAft>
              <a:buClr>
                <a:srgbClr val="94B6D2"/>
              </a:buClr>
              <a:buSzPts val="2400"/>
              <a:buFont typeface="Calibri"/>
              <a:buChar char="→"/>
            </a:pPr>
            <a:r>
              <a:rPr b="1" i="0" lang="fr-FR" sz="2400" u="none" cap="none" strike="noStrike">
                <a:solidFill>
                  <a:schemeClr val="lt1"/>
                </a:solidFill>
                <a:latin typeface="Calibri"/>
                <a:ea typeface="Calibri"/>
                <a:cs typeface="Calibri"/>
                <a:sym typeface="Calibri"/>
              </a:rPr>
              <a:t>Chute généralisée de la biodiversité</a:t>
            </a:r>
            <a:endParaRPr b="0" i="0" sz="2400" u="none" cap="none" strike="noStrike">
              <a:solidFill>
                <a:srgbClr val="FFFFFF"/>
              </a:solidFill>
              <a:latin typeface="Arial"/>
              <a:ea typeface="Arial"/>
              <a:cs typeface="Arial"/>
              <a:sym typeface="Arial"/>
            </a:endParaRPr>
          </a:p>
          <a:p>
            <a:pPr indent="-361800" lvl="0" marL="361800" marR="0" rtl="0" algn="l">
              <a:lnSpc>
                <a:spcPct val="90000"/>
              </a:lnSpc>
              <a:spcBef>
                <a:spcPts val="1800"/>
              </a:spcBef>
              <a:spcAft>
                <a:spcPts val="0"/>
              </a:spcAft>
              <a:buClr>
                <a:srgbClr val="94B6D2"/>
              </a:buClr>
              <a:buSzPts val="2400"/>
              <a:buFont typeface="Calibri"/>
              <a:buChar char="→"/>
            </a:pPr>
            <a:r>
              <a:rPr b="1" i="0" lang="fr-FR" sz="2400" u="none" cap="none" strike="noStrike">
                <a:solidFill>
                  <a:schemeClr val="lt1"/>
                </a:solidFill>
                <a:latin typeface="Calibri"/>
                <a:ea typeface="Calibri"/>
                <a:cs typeface="Calibri"/>
                <a:sym typeface="Calibri"/>
              </a:rPr>
              <a:t>Manque de volontaires</a:t>
            </a:r>
            <a:endParaRPr b="0" i="0" sz="2400" u="none" cap="none" strike="noStrike">
              <a:solidFill>
                <a:srgbClr val="FFFFFF"/>
              </a:solidFill>
              <a:latin typeface="Arial"/>
              <a:ea typeface="Arial"/>
              <a:cs typeface="Arial"/>
              <a:sym typeface="Arial"/>
            </a:endParaRPr>
          </a:p>
          <a:p>
            <a:pPr indent="-361800" lvl="0" marL="361800" marR="0" rtl="0" algn="l">
              <a:lnSpc>
                <a:spcPct val="90000"/>
              </a:lnSpc>
              <a:spcBef>
                <a:spcPts val="1800"/>
              </a:spcBef>
              <a:spcAft>
                <a:spcPts val="0"/>
              </a:spcAft>
              <a:buClr>
                <a:srgbClr val="94B6D2"/>
              </a:buClr>
              <a:buSzPts val="2400"/>
              <a:buFont typeface="Calibri"/>
              <a:buChar char="→"/>
            </a:pPr>
            <a:r>
              <a:rPr b="1" i="0" lang="fr-FR" sz="2400" u="none" cap="none" strike="noStrike">
                <a:solidFill>
                  <a:schemeClr val="lt1"/>
                </a:solidFill>
                <a:latin typeface="Calibri"/>
                <a:ea typeface="Calibri"/>
                <a:cs typeface="Calibri"/>
                <a:sym typeface="Calibri"/>
              </a:rPr>
              <a:t>Sites impraticables car trop dangereux</a:t>
            </a:r>
            <a:endParaRPr b="0" i="0" sz="2400" u="none" cap="none" strike="noStrike">
              <a:solidFill>
                <a:srgbClr val="FFFFFF"/>
              </a:solidFill>
              <a:latin typeface="Arial"/>
              <a:ea typeface="Arial"/>
              <a:cs typeface="Arial"/>
              <a:sym typeface="Arial"/>
            </a:endParaRPr>
          </a:p>
        </p:txBody>
      </p:sp>
      <p:sp>
        <p:nvSpPr>
          <p:cNvPr id="323" name="Google Shape;323;p10"/>
          <p:cNvSpPr/>
          <p:nvPr/>
        </p:nvSpPr>
        <p:spPr>
          <a:xfrm>
            <a:off x="1763640" y="6409080"/>
            <a:ext cx="6383880" cy="242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000" u="none" cap="none" strike="noStrike">
                <a:solidFill>
                  <a:srgbClr val="FFFFFF"/>
                </a:solidFill>
                <a:latin typeface="Calibri"/>
                <a:ea typeface="Calibri"/>
                <a:cs typeface="Calibri"/>
                <a:sym typeface="Calibri"/>
              </a:rPr>
              <a:t>18/11/2023                Journée des organisateurs de sauvetage des batraciens – Bilan de la saison 2023</a:t>
            </a:r>
            <a:endParaRPr b="0" i="0" sz="1000" u="none" cap="none" strike="noStrike">
              <a:solidFill>
                <a:srgbClr val="FFFFFF"/>
              </a:solidFill>
              <a:latin typeface="Arial"/>
              <a:ea typeface="Arial"/>
              <a:cs typeface="Arial"/>
              <a:sym typeface="Arial"/>
            </a:endParaRPr>
          </a:p>
        </p:txBody>
      </p:sp>
      <p:pic>
        <p:nvPicPr>
          <p:cNvPr id="324" name="Google Shape;324;p10"/>
          <p:cNvPicPr preferRelativeResize="0"/>
          <p:nvPr/>
        </p:nvPicPr>
        <p:blipFill rotWithShape="1">
          <a:blip r:embed="rId3">
            <a:alphaModFix/>
          </a:blip>
          <a:srcRect b="20331" l="0" r="0" t="0"/>
          <a:stretch/>
        </p:blipFill>
        <p:spPr>
          <a:xfrm rot="331200">
            <a:off x="6244560" y="3420360"/>
            <a:ext cx="2512800" cy="2669040"/>
          </a:xfrm>
          <a:prstGeom prst="rect">
            <a:avLst/>
          </a:prstGeom>
          <a:noFill/>
          <a:ln>
            <a:noFill/>
          </a:ln>
        </p:spPr>
      </p:pic>
      <p:sp>
        <p:nvSpPr>
          <p:cNvPr id="325" name="Google Shape;325;p10"/>
          <p:cNvSpPr/>
          <p:nvPr/>
        </p:nvSpPr>
        <p:spPr>
          <a:xfrm rot="304800">
            <a:off x="6334920" y="6024240"/>
            <a:ext cx="1803600" cy="2725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200" u="none" cap="none" strike="noStrike">
                <a:solidFill>
                  <a:schemeClr val="lt1"/>
                </a:solidFill>
                <a:latin typeface="Calibri"/>
                <a:ea typeface="Calibri"/>
                <a:cs typeface="Calibri"/>
                <a:sym typeface="Calibri"/>
              </a:rPr>
              <a:t>© Aurore Vanderstraeten</a:t>
            </a:r>
            <a:endParaRPr b="0" i="0" sz="1200" u="none" cap="none" strike="noStrike">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1"/>
          <p:cNvSpPr txBox="1"/>
          <p:nvPr>
            <p:ph idx="4294967295" type="title"/>
          </p:nvPr>
        </p:nvSpPr>
        <p:spPr>
          <a:xfrm>
            <a:off x="365760" y="0"/>
            <a:ext cx="8391600" cy="131544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7E588"/>
              </a:buClr>
              <a:buSzPts val="3300"/>
              <a:buFont typeface="Calibri"/>
              <a:buNone/>
            </a:pPr>
            <a:r>
              <a:rPr b="0" i="0" lang="fr-FR" sz="3300" u="none" cap="none" strike="noStrike">
                <a:solidFill>
                  <a:srgbClr val="F7E588"/>
                </a:solidFill>
                <a:latin typeface="Calibri"/>
                <a:ea typeface="Calibri"/>
                <a:cs typeface="Calibri"/>
                <a:sym typeface="Calibri"/>
              </a:rPr>
              <a:t>Les points noirs de cette année</a:t>
            </a:r>
            <a:endParaRPr b="0" i="0" sz="3300" u="none" cap="none" strike="noStrike">
              <a:solidFill>
                <a:srgbClr val="FFFFFF"/>
              </a:solidFill>
              <a:latin typeface="Arial"/>
              <a:ea typeface="Arial"/>
              <a:cs typeface="Arial"/>
              <a:sym typeface="Arial"/>
            </a:endParaRPr>
          </a:p>
        </p:txBody>
      </p:sp>
      <p:sp>
        <p:nvSpPr>
          <p:cNvPr id="332" name="Google Shape;332;p11"/>
          <p:cNvSpPr txBox="1"/>
          <p:nvPr>
            <p:ph idx="4294967295" type="body"/>
          </p:nvPr>
        </p:nvSpPr>
        <p:spPr>
          <a:xfrm>
            <a:off x="365760" y="1564560"/>
            <a:ext cx="8391600" cy="4611600"/>
          </a:xfrm>
          <a:prstGeom prst="rect">
            <a:avLst/>
          </a:prstGeom>
          <a:noFill/>
          <a:ln>
            <a:noFill/>
          </a:ln>
        </p:spPr>
        <p:txBody>
          <a:bodyPr anchorCtr="0" anchor="t" bIns="45700" lIns="91425" spcFirstLastPara="1" rIns="91425" wrap="square" tIns="45700">
            <a:normAutofit/>
          </a:bodyPr>
          <a:lstStyle/>
          <a:p>
            <a:pPr indent="0" lvl="0" marL="361800" marR="0" rtl="0" algn="l">
              <a:lnSpc>
                <a:spcPct val="90000"/>
              </a:lnSpc>
              <a:spcBef>
                <a:spcPts val="0"/>
              </a:spcBef>
              <a:spcAft>
                <a:spcPts val="0"/>
              </a:spcAft>
              <a:buSzPts val="2400"/>
              <a:buFont typeface="Arial"/>
              <a:buNone/>
            </a:pPr>
            <a:r>
              <a:t/>
            </a:r>
            <a:endParaRPr b="0" i="0" sz="2400" u="none" cap="none" strike="noStrike">
              <a:solidFill>
                <a:srgbClr val="FFFFFF"/>
              </a:solidFill>
              <a:latin typeface="Arial"/>
              <a:ea typeface="Arial"/>
              <a:cs typeface="Arial"/>
              <a:sym typeface="Arial"/>
            </a:endParaRPr>
          </a:p>
          <a:p>
            <a:pPr indent="-361800" lvl="0" marL="361800" marR="0" rtl="0" algn="l">
              <a:lnSpc>
                <a:spcPct val="90000"/>
              </a:lnSpc>
              <a:spcBef>
                <a:spcPts val="1800"/>
              </a:spcBef>
              <a:spcAft>
                <a:spcPts val="0"/>
              </a:spcAft>
              <a:buClr>
                <a:srgbClr val="94B6D2"/>
              </a:buClr>
              <a:buSzPts val="2400"/>
              <a:buFont typeface="Calibri"/>
              <a:buChar char="→"/>
            </a:pPr>
            <a:r>
              <a:rPr b="1" i="0" lang="fr-FR" sz="2400" u="none" cap="none" strike="noStrike">
                <a:solidFill>
                  <a:schemeClr val="lt1"/>
                </a:solidFill>
                <a:latin typeface="Calibri"/>
                <a:ea typeface="Calibri"/>
                <a:cs typeface="Calibri"/>
                <a:sym typeface="Calibri"/>
              </a:rPr>
              <a:t>Manque de volontaires : charge de travail</a:t>
            </a:r>
            <a:endParaRPr b="0" i="0" sz="2400" u="none" cap="none" strike="noStrike">
              <a:solidFill>
                <a:srgbClr val="FFFFFF"/>
              </a:solidFill>
              <a:latin typeface="Arial"/>
              <a:ea typeface="Arial"/>
              <a:cs typeface="Arial"/>
              <a:sym typeface="Arial"/>
            </a:endParaRPr>
          </a:p>
          <a:p>
            <a:pPr indent="-361800" lvl="0" marL="361800" marR="0" rtl="0" algn="l">
              <a:lnSpc>
                <a:spcPct val="90000"/>
              </a:lnSpc>
              <a:spcBef>
                <a:spcPts val="1800"/>
              </a:spcBef>
              <a:spcAft>
                <a:spcPts val="0"/>
              </a:spcAft>
              <a:buClr>
                <a:srgbClr val="94B6D2"/>
              </a:buClr>
              <a:buSzPts val="2400"/>
              <a:buFont typeface="Calibri"/>
              <a:buChar char="→"/>
            </a:pPr>
            <a:r>
              <a:rPr b="1" i="0" lang="fr-FR" sz="2400" u="none" cap="none" strike="noStrike">
                <a:solidFill>
                  <a:schemeClr val="lt1"/>
                </a:solidFill>
                <a:latin typeface="Calibri"/>
                <a:ea typeface="Calibri"/>
                <a:cs typeface="Calibri"/>
                <a:sym typeface="Calibri"/>
              </a:rPr>
              <a:t>Sécurité sur les sites</a:t>
            </a:r>
            <a:endParaRPr b="0" i="0" sz="2400" u="none" cap="none" strike="noStrike">
              <a:solidFill>
                <a:srgbClr val="FFFFFF"/>
              </a:solidFill>
              <a:latin typeface="Arial"/>
              <a:ea typeface="Arial"/>
              <a:cs typeface="Arial"/>
              <a:sym typeface="Arial"/>
            </a:endParaRPr>
          </a:p>
          <a:p>
            <a:pPr indent="-361800" lvl="0" marL="361800" marR="0" rtl="0" algn="l">
              <a:lnSpc>
                <a:spcPct val="90000"/>
              </a:lnSpc>
              <a:spcBef>
                <a:spcPts val="1800"/>
              </a:spcBef>
              <a:spcAft>
                <a:spcPts val="0"/>
              </a:spcAft>
              <a:buClr>
                <a:srgbClr val="94B6D2"/>
              </a:buClr>
              <a:buSzPts val="2400"/>
              <a:buFont typeface="Calibri"/>
              <a:buChar char="→"/>
            </a:pPr>
            <a:r>
              <a:rPr b="1" i="0" lang="fr-FR" sz="2400" u="none" cap="none" strike="noStrike">
                <a:solidFill>
                  <a:schemeClr val="lt1"/>
                </a:solidFill>
                <a:latin typeface="Calibri"/>
                <a:ea typeface="Calibri"/>
                <a:cs typeface="Calibri"/>
                <a:sym typeface="Calibri"/>
              </a:rPr>
              <a:t>Vitesse élevée des automobilistes</a:t>
            </a:r>
            <a:r>
              <a:rPr b="0" i="0" lang="fr-FR" sz="2400" u="none" cap="none" strike="noStrike">
                <a:solidFill>
                  <a:schemeClr val="lt1"/>
                </a:solidFill>
                <a:latin typeface="Calibri"/>
                <a:ea typeface="Calibri"/>
                <a:cs typeface="Calibri"/>
                <a:sym typeface="Calibri"/>
              </a:rPr>
              <a:t> </a:t>
            </a:r>
            <a:endParaRPr b="0" i="0" sz="2400" u="none" cap="none" strike="noStrike">
              <a:solidFill>
                <a:srgbClr val="FFFFFF"/>
              </a:solidFill>
              <a:latin typeface="Arial"/>
              <a:ea typeface="Arial"/>
              <a:cs typeface="Arial"/>
              <a:sym typeface="Arial"/>
            </a:endParaRPr>
          </a:p>
          <a:p>
            <a:pPr indent="-361800" lvl="0" marL="361800" marR="0" rtl="0" algn="l">
              <a:lnSpc>
                <a:spcPct val="90000"/>
              </a:lnSpc>
              <a:spcBef>
                <a:spcPts val="1800"/>
              </a:spcBef>
              <a:spcAft>
                <a:spcPts val="0"/>
              </a:spcAft>
              <a:buClr>
                <a:srgbClr val="94B6D2"/>
              </a:buClr>
              <a:buSzPts val="2400"/>
              <a:buFont typeface="Calibri"/>
              <a:buChar char="→"/>
            </a:pPr>
            <a:r>
              <a:rPr b="1" i="0" lang="fr-FR" sz="2400" u="none" cap="none" strike="noStrike">
                <a:solidFill>
                  <a:schemeClr val="lt1"/>
                </a:solidFill>
                <a:latin typeface="Calibri"/>
                <a:ea typeface="Calibri"/>
                <a:cs typeface="Calibri"/>
                <a:sym typeface="Calibri"/>
              </a:rPr>
              <a:t>Non-respect des limitations de vitesse</a:t>
            </a:r>
            <a:endParaRPr b="0" i="0" sz="2400" u="none" cap="none" strike="noStrike">
              <a:solidFill>
                <a:srgbClr val="FFFFFF"/>
              </a:solidFill>
              <a:latin typeface="Arial"/>
              <a:ea typeface="Arial"/>
              <a:cs typeface="Arial"/>
              <a:sym typeface="Arial"/>
            </a:endParaRPr>
          </a:p>
        </p:txBody>
      </p:sp>
      <p:sp>
        <p:nvSpPr>
          <p:cNvPr id="333" name="Google Shape;333;p11"/>
          <p:cNvSpPr/>
          <p:nvPr/>
        </p:nvSpPr>
        <p:spPr>
          <a:xfrm>
            <a:off x="1763640" y="6409080"/>
            <a:ext cx="6383880" cy="242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000" u="none" cap="none" strike="noStrike">
                <a:solidFill>
                  <a:srgbClr val="FFFFFF"/>
                </a:solidFill>
                <a:latin typeface="Calibri"/>
                <a:ea typeface="Calibri"/>
                <a:cs typeface="Calibri"/>
                <a:sym typeface="Calibri"/>
              </a:rPr>
              <a:t>18/11/2023                Journée des organisateurs de sauvetage des batraciens – Bilan de la saison 2023</a:t>
            </a:r>
            <a:endParaRPr b="0" i="0" sz="1000" u="none" cap="none" strike="noStrike">
              <a:solidFill>
                <a:srgbClr val="FFFFFF"/>
              </a:solidFill>
              <a:latin typeface="Arial"/>
              <a:ea typeface="Arial"/>
              <a:cs typeface="Arial"/>
              <a:sym typeface="Arial"/>
            </a:endParaRPr>
          </a:p>
        </p:txBody>
      </p:sp>
      <p:pic>
        <p:nvPicPr>
          <p:cNvPr id="334" name="Google Shape;334;p11"/>
          <p:cNvPicPr preferRelativeResize="0"/>
          <p:nvPr/>
        </p:nvPicPr>
        <p:blipFill rotWithShape="1">
          <a:blip r:embed="rId3">
            <a:alphaModFix/>
          </a:blip>
          <a:srcRect b="19344" l="648" r="11335" t="7011"/>
          <a:stretch/>
        </p:blipFill>
        <p:spPr>
          <a:xfrm rot="291000">
            <a:off x="5604120" y="4219560"/>
            <a:ext cx="3273120" cy="2053800"/>
          </a:xfrm>
          <a:prstGeom prst="rect">
            <a:avLst/>
          </a:prstGeom>
          <a:noFill/>
          <a:ln>
            <a:noFill/>
          </a:ln>
          <a:effectLst>
            <a:outerShdw blurRad="291960" rotWithShape="0" algn="tl" dir="2700000" dist="138988">
              <a:srgbClr val="333333">
                <a:alpha val="64705"/>
              </a:srgbClr>
            </a:outerShdw>
          </a:effectLst>
        </p:spPr>
      </p:pic>
      <p:pic>
        <p:nvPicPr>
          <p:cNvPr id="335" name="Google Shape;335;p11"/>
          <p:cNvPicPr preferRelativeResize="0"/>
          <p:nvPr/>
        </p:nvPicPr>
        <p:blipFill rotWithShape="1">
          <a:blip r:embed="rId4">
            <a:alphaModFix/>
          </a:blip>
          <a:srcRect b="0" l="32285" r="19220" t="-324"/>
          <a:stretch/>
        </p:blipFill>
        <p:spPr>
          <a:xfrm rot="396000">
            <a:off x="6808320" y="1332720"/>
            <a:ext cx="1770840" cy="2441520"/>
          </a:xfrm>
          <a:prstGeom prst="rect">
            <a:avLst/>
          </a:prstGeom>
          <a:noFill/>
          <a:ln>
            <a:noFill/>
          </a:ln>
        </p:spPr>
      </p:pic>
      <p:pic>
        <p:nvPicPr>
          <p:cNvPr id="336" name="Google Shape;336;p11"/>
          <p:cNvPicPr preferRelativeResize="0"/>
          <p:nvPr/>
        </p:nvPicPr>
        <p:blipFill rotWithShape="1">
          <a:blip r:embed="rId5">
            <a:alphaModFix/>
          </a:blip>
          <a:srcRect b="24023" l="7137" r="6351" t="0"/>
          <a:stretch/>
        </p:blipFill>
        <p:spPr>
          <a:xfrm>
            <a:off x="1118520" y="4258800"/>
            <a:ext cx="3003840" cy="1978560"/>
          </a:xfrm>
          <a:prstGeom prst="rect">
            <a:avLst/>
          </a:prstGeom>
          <a:noFill/>
          <a:ln>
            <a:noFill/>
          </a:ln>
        </p:spPr>
      </p:pic>
      <p:sp>
        <p:nvSpPr>
          <p:cNvPr id="337" name="Google Shape;337;p11"/>
          <p:cNvSpPr/>
          <p:nvPr/>
        </p:nvSpPr>
        <p:spPr>
          <a:xfrm rot="304800">
            <a:off x="6334920" y="6184800"/>
            <a:ext cx="1803600" cy="2725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200" u="none" cap="none" strike="noStrike">
                <a:solidFill>
                  <a:schemeClr val="lt1"/>
                </a:solidFill>
                <a:latin typeface="Calibri"/>
                <a:ea typeface="Calibri"/>
                <a:cs typeface="Calibri"/>
                <a:sym typeface="Calibri"/>
              </a:rPr>
              <a:t>© Johan Istace</a:t>
            </a:r>
            <a:endParaRPr b="0" i="0" sz="1200" u="none" cap="none" strike="noStrike">
              <a:solidFill>
                <a:srgbClr val="FFFFFF"/>
              </a:solidFill>
              <a:latin typeface="Arial"/>
              <a:ea typeface="Arial"/>
              <a:cs typeface="Arial"/>
              <a:sym typeface="Arial"/>
            </a:endParaRPr>
          </a:p>
        </p:txBody>
      </p:sp>
      <p:sp>
        <p:nvSpPr>
          <p:cNvPr id="338" name="Google Shape;338;p11"/>
          <p:cNvSpPr/>
          <p:nvPr/>
        </p:nvSpPr>
        <p:spPr>
          <a:xfrm rot="304800">
            <a:off x="6683400" y="3685320"/>
            <a:ext cx="1803600" cy="2725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200" u="none" cap="none" strike="noStrike">
                <a:solidFill>
                  <a:schemeClr val="lt1"/>
                </a:solidFill>
                <a:latin typeface="Calibri"/>
                <a:ea typeface="Calibri"/>
                <a:cs typeface="Calibri"/>
                <a:sym typeface="Calibri"/>
              </a:rPr>
              <a:t>© J.-B. Tonnelle</a:t>
            </a:r>
            <a:endParaRPr b="0" i="0" sz="1200" u="none" cap="none" strike="noStrike">
              <a:solidFill>
                <a:srgbClr val="FFFFFF"/>
              </a:solidFill>
              <a:latin typeface="Arial"/>
              <a:ea typeface="Arial"/>
              <a:cs typeface="Arial"/>
              <a:sym typeface="Arial"/>
            </a:endParaRPr>
          </a:p>
        </p:txBody>
      </p:sp>
      <p:sp>
        <p:nvSpPr>
          <p:cNvPr id="339" name="Google Shape;339;p11"/>
          <p:cNvSpPr/>
          <p:nvPr/>
        </p:nvSpPr>
        <p:spPr>
          <a:xfrm>
            <a:off x="1839240" y="6176880"/>
            <a:ext cx="2054160" cy="2725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200" u="none" cap="none" strike="noStrike">
                <a:solidFill>
                  <a:schemeClr val="lt1"/>
                </a:solidFill>
                <a:latin typeface="Calibri"/>
                <a:ea typeface="Calibri"/>
                <a:cs typeface="Calibri"/>
                <a:sym typeface="Calibri"/>
              </a:rPr>
              <a:t>© mare aux joncs - Seraing</a:t>
            </a:r>
            <a:endParaRPr b="0" i="0" sz="1200" u="none" cap="none" strike="noStrik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2"/>
          <p:cNvSpPr txBox="1"/>
          <p:nvPr>
            <p:ph idx="4294967295" type="title"/>
          </p:nvPr>
        </p:nvSpPr>
        <p:spPr>
          <a:xfrm>
            <a:off x="365760" y="0"/>
            <a:ext cx="8391600" cy="131544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7E588"/>
              </a:buClr>
              <a:buSzPts val="3300"/>
              <a:buFont typeface="Calibri"/>
              <a:buNone/>
            </a:pPr>
            <a:r>
              <a:rPr b="0" i="0" lang="fr-FR" sz="3300" u="none" cap="none" strike="noStrike">
                <a:solidFill>
                  <a:srgbClr val="F7E588"/>
                </a:solidFill>
                <a:latin typeface="Calibri"/>
                <a:ea typeface="Calibri"/>
                <a:cs typeface="Calibri"/>
                <a:sym typeface="Calibri"/>
              </a:rPr>
              <a:t>Les constats généraux</a:t>
            </a:r>
            <a:endParaRPr b="0" i="0" sz="3300" u="none" cap="none" strike="noStrike">
              <a:solidFill>
                <a:srgbClr val="FFFFFF"/>
              </a:solidFill>
              <a:latin typeface="Arial"/>
              <a:ea typeface="Arial"/>
              <a:cs typeface="Arial"/>
              <a:sym typeface="Arial"/>
            </a:endParaRPr>
          </a:p>
        </p:txBody>
      </p:sp>
      <p:sp>
        <p:nvSpPr>
          <p:cNvPr id="346" name="Google Shape;346;p12"/>
          <p:cNvSpPr txBox="1"/>
          <p:nvPr>
            <p:ph idx="4294967295" type="body"/>
          </p:nvPr>
        </p:nvSpPr>
        <p:spPr>
          <a:xfrm>
            <a:off x="365760" y="1564560"/>
            <a:ext cx="8391600" cy="4611600"/>
          </a:xfrm>
          <a:prstGeom prst="rect">
            <a:avLst/>
          </a:prstGeom>
          <a:noFill/>
          <a:ln>
            <a:noFill/>
          </a:ln>
        </p:spPr>
        <p:txBody>
          <a:bodyPr anchorCtr="0" anchor="t" bIns="45700" lIns="91425" spcFirstLastPara="1" rIns="91425" wrap="square" tIns="45700">
            <a:normAutofit fontScale="96666"/>
          </a:bodyPr>
          <a:lstStyle/>
          <a:p>
            <a:pPr indent="0" lvl="0" marL="361800" marR="0" rtl="0" algn="l">
              <a:lnSpc>
                <a:spcPct val="90000"/>
              </a:lnSpc>
              <a:spcBef>
                <a:spcPts val="0"/>
              </a:spcBef>
              <a:spcAft>
                <a:spcPts val="0"/>
              </a:spcAft>
              <a:buSzPct val="100000"/>
              <a:buFont typeface="Arial"/>
              <a:buNone/>
            </a:pPr>
            <a:r>
              <a:t/>
            </a:r>
            <a:endParaRPr b="0" i="0" sz="2400" u="none" cap="none" strike="noStrike">
              <a:solidFill>
                <a:srgbClr val="FFFFFF"/>
              </a:solidFill>
              <a:latin typeface="Arial"/>
              <a:ea typeface="Arial"/>
              <a:cs typeface="Arial"/>
              <a:sym typeface="Arial"/>
            </a:endParaRPr>
          </a:p>
          <a:p>
            <a:pPr indent="-361862" lvl="0" marL="361800" marR="0" rtl="0" algn="l">
              <a:lnSpc>
                <a:spcPct val="90000"/>
              </a:lnSpc>
              <a:spcBef>
                <a:spcPts val="1800"/>
              </a:spcBef>
              <a:spcAft>
                <a:spcPts val="0"/>
              </a:spcAft>
              <a:buClr>
                <a:srgbClr val="94B6D2"/>
              </a:buClr>
              <a:buSzPct val="100000"/>
              <a:buFont typeface="Calibri"/>
              <a:buChar char="→"/>
            </a:pPr>
            <a:r>
              <a:rPr b="0" i="0" lang="fr-FR" sz="2400" u="none" cap="none" strike="noStrike">
                <a:solidFill>
                  <a:schemeClr val="lt1"/>
                </a:solidFill>
                <a:latin typeface="Calibri"/>
                <a:ea typeface="Calibri"/>
                <a:cs typeface="Calibri"/>
                <a:sym typeface="Calibri"/>
              </a:rPr>
              <a:t>Sites </a:t>
            </a:r>
            <a:r>
              <a:rPr b="0" i="0" lang="fr-FR" sz="2400" u="none" cap="none" strike="noStrike">
                <a:solidFill>
                  <a:srgbClr val="F7E588"/>
                </a:solidFill>
                <a:latin typeface="Calibri"/>
                <a:ea typeface="Calibri"/>
                <a:cs typeface="Calibri"/>
                <a:sym typeface="Calibri"/>
              </a:rPr>
              <a:t>récemment</a:t>
            </a:r>
            <a:r>
              <a:rPr b="0" i="0" lang="fr-FR" sz="2400" u="none" cap="none" strike="noStrike">
                <a:solidFill>
                  <a:schemeClr val="lt1"/>
                </a:solidFill>
                <a:latin typeface="Calibri"/>
                <a:ea typeface="Calibri"/>
                <a:cs typeface="Calibri"/>
                <a:sym typeface="Calibri"/>
              </a:rPr>
              <a:t> identifiés</a:t>
            </a:r>
            <a:endParaRPr b="0" i="0" sz="2400" u="none" cap="none" strike="noStrike">
              <a:solidFill>
                <a:srgbClr val="FFFFFF"/>
              </a:solidFill>
              <a:latin typeface="Arial"/>
              <a:ea typeface="Arial"/>
              <a:cs typeface="Arial"/>
              <a:sym typeface="Arial"/>
            </a:endParaRPr>
          </a:p>
          <a:p>
            <a:pPr indent="-361862" lvl="0" marL="361800" marR="0" rtl="0" algn="l">
              <a:lnSpc>
                <a:spcPct val="90000"/>
              </a:lnSpc>
              <a:spcBef>
                <a:spcPts val="1800"/>
              </a:spcBef>
              <a:spcAft>
                <a:spcPts val="0"/>
              </a:spcAft>
              <a:buClr>
                <a:srgbClr val="94B6D2"/>
              </a:buClr>
              <a:buSzPct val="100000"/>
              <a:buFont typeface="Calibri"/>
              <a:buChar char="→"/>
            </a:pPr>
            <a:r>
              <a:rPr b="0" i="0" lang="fr-FR" sz="2400" u="none" cap="none" strike="noStrike">
                <a:solidFill>
                  <a:schemeClr val="lt1"/>
                </a:solidFill>
                <a:latin typeface="Calibri"/>
                <a:ea typeface="Calibri"/>
                <a:cs typeface="Calibri"/>
                <a:sym typeface="Calibri"/>
              </a:rPr>
              <a:t>Sites </a:t>
            </a:r>
            <a:r>
              <a:rPr b="0" i="0" lang="fr-FR" sz="2400" u="none" cap="none" strike="noStrike">
                <a:solidFill>
                  <a:srgbClr val="F7E588"/>
                </a:solidFill>
                <a:latin typeface="Calibri"/>
                <a:ea typeface="Calibri"/>
                <a:cs typeface="Calibri"/>
                <a:sym typeface="Calibri"/>
              </a:rPr>
              <a:t>non répertoriés </a:t>
            </a:r>
            <a:r>
              <a:rPr b="0" i="0" lang="fr-FR" sz="2400" u="none" cap="none" strike="noStrike">
                <a:solidFill>
                  <a:schemeClr val="lt1"/>
                </a:solidFill>
                <a:latin typeface="Calibri"/>
                <a:ea typeface="Calibri"/>
                <a:cs typeface="Calibri"/>
                <a:sym typeface="Calibri"/>
              </a:rPr>
              <a:t>ou </a:t>
            </a:r>
            <a:r>
              <a:rPr b="0" i="0" lang="fr-FR" sz="2400" u="none" cap="none" strike="noStrike">
                <a:solidFill>
                  <a:srgbClr val="F7E588"/>
                </a:solidFill>
                <a:latin typeface="Calibri"/>
                <a:ea typeface="Calibri"/>
                <a:cs typeface="Calibri"/>
                <a:sym typeface="Calibri"/>
              </a:rPr>
              <a:t>non gérés </a:t>
            </a:r>
            <a:endParaRPr b="0" i="0" sz="2400" u="none" cap="none" strike="noStrike">
              <a:solidFill>
                <a:srgbClr val="FFFFFF"/>
              </a:solidFill>
              <a:latin typeface="Arial"/>
              <a:ea typeface="Arial"/>
              <a:cs typeface="Arial"/>
              <a:sym typeface="Arial"/>
            </a:endParaRPr>
          </a:p>
          <a:p>
            <a:pPr indent="0" lvl="0" marL="361800" marR="0" rtl="0" algn="l">
              <a:lnSpc>
                <a:spcPct val="90000"/>
              </a:lnSpc>
              <a:spcBef>
                <a:spcPts val="1800"/>
              </a:spcBef>
              <a:spcAft>
                <a:spcPts val="0"/>
              </a:spcAft>
              <a:buSzPct val="100000"/>
              <a:buFont typeface="Arial"/>
              <a:buNone/>
            </a:pPr>
            <a:r>
              <a:t/>
            </a:r>
            <a:endParaRPr b="0" i="0" sz="2400" u="none" cap="none" strike="noStrike">
              <a:solidFill>
                <a:srgbClr val="FFFFFF"/>
              </a:solidFill>
              <a:latin typeface="Arial"/>
              <a:ea typeface="Arial"/>
              <a:cs typeface="Arial"/>
              <a:sym typeface="Arial"/>
            </a:endParaRPr>
          </a:p>
          <a:p>
            <a:pPr indent="-361862" lvl="0" marL="361800" marR="0" rtl="0" algn="l">
              <a:lnSpc>
                <a:spcPct val="90000"/>
              </a:lnSpc>
              <a:spcBef>
                <a:spcPts val="1800"/>
              </a:spcBef>
              <a:spcAft>
                <a:spcPts val="0"/>
              </a:spcAft>
              <a:buClr>
                <a:srgbClr val="94B6D2"/>
              </a:buClr>
              <a:buSzPct val="100000"/>
              <a:buFont typeface="Calibri"/>
              <a:buChar char="→"/>
            </a:pPr>
            <a:r>
              <a:rPr b="0" i="0" lang="fr-FR" sz="2400" u="none" cap="none" strike="noStrike">
                <a:solidFill>
                  <a:schemeClr val="lt1"/>
                </a:solidFill>
                <a:latin typeface="Calibri"/>
                <a:ea typeface="Calibri"/>
                <a:cs typeface="Calibri"/>
                <a:sym typeface="Calibri"/>
              </a:rPr>
              <a:t>Trop peu de gens </a:t>
            </a:r>
            <a:r>
              <a:rPr b="0" i="0" lang="fr-FR" sz="2400" u="none" cap="none" strike="noStrike">
                <a:solidFill>
                  <a:srgbClr val="F7E588"/>
                </a:solidFill>
                <a:latin typeface="Calibri"/>
                <a:ea typeface="Calibri"/>
                <a:cs typeface="Calibri"/>
                <a:sym typeface="Calibri"/>
              </a:rPr>
              <a:t>connaissent</a:t>
            </a:r>
            <a:r>
              <a:rPr b="0" i="0" lang="fr-FR" sz="2400" u="none" cap="none" strike="noStrike">
                <a:solidFill>
                  <a:schemeClr val="lt1"/>
                </a:solidFill>
                <a:latin typeface="Calibri"/>
                <a:ea typeface="Calibri"/>
                <a:cs typeface="Calibri"/>
                <a:sym typeface="Calibri"/>
              </a:rPr>
              <a:t> les migrations</a:t>
            </a:r>
            <a:endParaRPr b="0" i="0" sz="2400" u="none" cap="none" strike="noStrike">
              <a:solidFill>
                <a:srgbClr val="FFFFFF"/>
              </a:solidFill>
              <a:latin typeface="Arial"/>
              <a:ea typeface="Arial"/>
              <a:cs typeface="Arial"/>
              <a:sym typeface="Arial"/>
            </a:endParaRPr>
          </a:p>
          <a:p>
            <a:pPr indent="-361862" lvl="0" marL="361800" marR="0" rtl="0" algn="l">
              <a:lnSpc>
                <a:spcPct val="90000"/>
              </a:lnSpc>
              <a:spcBef>
                <a:spcPts val="1800"/>
              </a:spcBef>
              <a:spcAft>
                <a:spcPts val="0"/>
              </a:spcAft>
              <a:buClr>
                <a:srgbClr val="94B6D2"/>
              </a:buClr>
              <a:buSzPct val="100000"/>
              <a:buFont typeface="Calibri"/>
              <a:buChar char="→"/>
            </a:pPr>
            <a:r>
              <a:rPr b="0" i="0" lang="fr-FR" sz="2400" u="none" cap="none" strike="noStrike">
                <a:solidFill>
                  <a:srgbClr val="F7E588"/>
                </a:solidFill>
                <a:latin typeface="Calibri"/>
                <a:ea typeface="Calibri"/>
                <a:cs typeface="Calibri"/>
                <a:sym typeface="Calibri"/>
              </a:rPr>
              <a:t>Trop peu de volontaires </a:t>
            </a:r>
            <a:r>
              <a:rPr b="0" i="0" lang="fr-FR" sz="2400" u="none" cap="none" strike="noStrike">
                <a:solidFill>
                  <a:schemeClr val="lt1"/>
                </a:solidFill>
                <a:latin typeface="Calibri"/>
                <a:ea typeface="Calibri"/>
                <a:cs typeface="Calibri"/>
                <a:sym typeface="Calibri"/>
              </a:rPr>
              <a:t>pour sauver les batraciens</a:t>
            </a:r>
            <a:endParaRPr b="0" i="0" sz="2400" u="none" cap="none" strike="noStrike">
              <a:solidFill>
                <a:srgbClr val="FFFFFF"/>
              </a:solidFill>
              <a:latin typeface="Arial"/>
              <a:ea typeface="Arial"/>
              <a:cs typeface="Arial"/>
              <a:sym typeface="Arial"/>
            </a:endParaRPr>
          </a:p>
          <a:p>
            <a:pPr indent="-361862" lvl="0" marL="361800" marR="0" rtl="0" algn="l">
              <a:lnSpc>
                <a:spcPct val="90000"/>
              </a:lnSpc>
              <a:spcBef>
                <a:spcPts val="1800"/>
              </a:spcBef>
              <a:spcAft>
                <a:spcPts val="0"/>
              </a:spcAft>
              <a:buClr>
                <a:srgbClr val="94B6D2"/>
              </a:buClr>
              <a:buSzPct val="100000"/>
              <a:buFont typeface="Calibri"/>
              <a:buChar char="→"/>
            </a:pPr>
            <a:r>
              <a:rPr b="0" i="0" lang="fr-FR" sz="2400" u="none" cap="none" strike="noStrike">
                <a:solidFill>
                  <a:schemeClr val="lt1"/>
                </a:solidFill>
                <a:latin typeface="Calibri"/>
                <a:ea typeface="Calibri"/>
                <a:cs typeface="Calibri"/>
                <a:sym typeface="Calibri"/>
              </a:rPr>
              <a:t>Trop peu d’automobilistes </a:t>
            </a:r>
            <a:r>
              <a:rPr b="0" i="0" lang="fr-FR" sz="2400" u="none" cap="none" strike="noStrike">
                <a:solidFill>
                  <a:srgbClr val="F7E588"/>
                </a:solidFill>
                <a:latin typeface="Calibri"/>
                <a:ea typeface="Calibri"/>
                <a:cs typeface="Calibri"/>
                <a:sym typeface="Calibri"/>
              </a:rPr>
              <a:t>ralentissent</a:t>
            </a:r>
            <a:r>
              <a:rPr b="0" i="0" lang="fr-FR" sz="2400" u="none" cap="none" strike="noStrike">
                <a:solidFill>
                  <a:schemeClr val="lt1"/>
                </a:solidFill>
                <a:latin typeface="Calibri"/>
                <a:ea typeface="Calibri"/>
                <a:cs typeface="Calibri"/>
                <a:sym typeface="Calibri"/>
              </a:rPr>
              <a:t> - SÉCURITÉ !</a:t>
            </a:r>
            <a:endParaRPr b="0" i="0" sz="2400" u="none" cap="none" strike="noStrike">
              <a:solidFill>
                <a:srgbClr val="FFFFFF"/>
              </a:solidFill>
              <a:latin typeface="Arial"/>
              <a:ea typeface="Arial"/>
              <a:cs typeface="Arial"/>
              <a:sym typeface="Arial"/>
            </a:endParaRPr>
          </a:p>
          <a:p>
            <a:pPr indent="-361862" lvl="0" marL="361800" marR="0" rtl="0" algn="l">
              <a:lnSpc>
                <a:spcPct val="90000"/>
              </a:lnSpc>
              <a:spcBef>
                <a:spcPts val="1800"/>
              </a:spcBef>
              <a:spcAft>
                <a:spcPts val="0"/>
              </a:spcAft>
              <a:buClr>
                <a:srgbClr val="94B6D2"/>
              </a:buClr>
              <a:buSzPct val="100000"/>
              <a:buFont typeface="Calibri"/>
              <a:buChar char="→"/>
            </a:pPr>
            <a:br>
              <a:rPr b="0" i="0" lang="fr-FR" sz="2400" u="none" cap="none" strike="noStrike"/>
            </a:br>
            <a:r>
              <a:rPr b="0" i="0" lang="fr-FR" sz="2400" u="none" cap="none" strike="noStrike">
                <a:solidFill>
                  <a:schemeClr val="lt1"/>
                </a:solidFill>
                <a:latin typeface="Calibri"/>
                <a:ea typeface="Calibri"/>
                <a:cs typeface="Calibri"/>
                <a:sym typeface="Calibri"/>
              </a:rPr>
              <a:t>TOUTE L’ANNÉE : trop peu de </a:t>
            </a:r>
            <a:r>
              <a:rPr b="0" i="0" lang="fr-FR" sz="2400" u="none" cap="none" strike="noStrike">
                <a:solidFill>
                  <a:srgbClr val="F7E588"/>
                </a:solidFill>
                <a:latin typeface="Calibri"/>
                <a:ea typeface="Calibri"/>
                <a:cs typeface="Calibri"/>
                <a:sym typeface="Calibri"/>
              </a:rPr>
              <a:t>soins</a:t>
            </a:r>
            <a:r>
              <a:rPr b="0" i="0" lang="fr-FR" sz="2400" u="none" cap="none" strike="noStrike">
                <a:solidFill>
                  <a:schemeClr val="lt1"/>
                </a:solidFill>
                <a:latin typeface="Calibri"/>
                <a:ea typeface="Calibri"/>
                <a:cs typeface="Calibri"/>
                <a:sym typeface="Calibri"/>
              </a:rPr>
              <a:t> donnés aux </a:t>
            </a:r>
            <a:r>
              <a:rPr b="0" i="0" lang="fr-FR" sz="2400" u="none" cap="none" strike="noStrike">
                <a:solidFill>
                  <a:srgbClr val="F7E588"/>
                </a:solidFill>
                <a:latin typeface="Calibri"/>
                <a:ea typeface="Calibri"/>
                <a:cs typeface="Calibri"/>
                <a:sym typeface="Calibri"/>
              </a:rPr>
              <a:t>habitats</a:t>
            </a:r>
            <a:endParaRPr b="0" i="0" sz="2400" u="none" cap="none" strike="noStrike">
              <a:solidFill>
                <a:srgbClr val="FFFFFF"/>
              </a:solidFill>
              <a:latin typeface="Arial"/>
              <a:ea typeface="Arial"/>
              <a:cs typeface="Arial"/>
              <a:sym typeface="Arial"/>
            </a:endParaRPr>
          </a:p>
        </p:txBody>
      </p:sp>
      <p:sp>
        <p:nvSpPr>
          <p:cNvPr id="347" name="Google Shape;347;p12"/>
          <p:cNvSpPr/>
          <p:nvPr/>
        </p:nvSpPr>
        <p:spPr>
          <a:xfrm>
            <a:off x="1763640" y="6409080"/>
            <a:ext cx="6383880" cy="242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000" u="none" cap="none" strike="noStrike">
                <a:solidFill>
                  <a:srgbClr val="FFFFFF"/>
                </a:solidFill>
                <a:latin typeface="Calibri"/>
                <a:ea typeface="Calibri"/>
                <a:cs typeface="Calibri"/>
                <a:sym typeface="Calibri"/>
              </a:rPr>
              <a:t>18/11/2023                Journée des organisateurs de sauvetage des batraciens – Bilan de la saison 2023</a:t>
            </a:r>
            <a:endParaRPr b="0" i="0" sz="1000" u="none" cap="none" strike="noStrike">
              <a:solidFill>
                <a:srgbClr val="FFFFFF"/>
              </a:solidFill>
              <a:latin typeface="Arial"/>
              <a:ea typeface="Arial"/>
              <a:cs typeface="Arial"/>
              <a:sym typeface="Arial"/>
            </a:endParaRPr>
          </a:p>
        </p:txBody>
      </p:sp>
      <p:sp>
        <p:nvSpPr>
          <p:cNvPr id="348" name="Google Shape;348;p12"/>
          <p:cNvSpPr/>
          <p:nvPr/>
        </p:nvSpPr>
        <p:spPr>
          <a:xfrm>
            <a:off x="5997240" y="792000"/>
            <a:ext cx="2759760" cy="2863080"/>
          </a:xfrm>
          <a:prstGeom prst="ellipse">
            <a:avLst/>
          </a:prstGeom>
          <a:blipFill rotWithShape="1">
            <a:blip r:embed="rId3">
              <a:alphaModFix/>
            </a:blip>
            <a:stretch>
              <a:fillRect b="0" l="0" r="0" t="0"/>
            </a:stretch>
          </a:blipFill>
          <a:ln cap="rnd" cmpd="sng" w="63500">
            <a:solidFill>
              <a:srgbClr val="333333"/>
            </a:solidFill>
            <a:prstDash val="solid"/>
            <a:round/>
            <a:headEnd len="sm" w="sm" type="none"/>
            <a:tailEnd len="sm" w="sm" type="none"/>
          </a:ln>
          <a:effectLst>
            <a:outerShdw blurRad="380880" sx="-80000" rotWithShape="0" dir="5400000" dist="291960" sy="-18000">
              <a:srgbClr val="000000">
                <a:alpha val="21960"/>
              </a:srgbClr>
            </a:outerShdw>
          </a:effectLst>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49" name="Google Shape;349;p12"/>
          <p:cNvSpPr/>
          <p:nvPr/>
        </p:nvSpPr>
        <p:spPr>
          <a:xfrm>
            <a:off x="6669720" y="3732120"/>
            <a:ext cx="1803600" cy="2725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200" u="none" cap="none" strike="noStrike">
                <a:solidFill>
                  <a:schemeClr val="lt1"/>
                </a:solidFill>
                <a:latin typeface="Calibri"/>
                <a:ea typeface="Calibri"/>
                <a:cs typeface="Calibri"/>
                <a:sym typeface="Calibri"/>
              </a:rPr>
              <a:t>© Laurence Miroir</a:t>
            </a:r>
            <a:endParaRPr b="0" i="0" sz="1200" u="none" cap="none" strike="noStrik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3"/>
          <p:cNvSpPr txBox="1"/>
          <p:nvPr>
            <p:ph idx="4294967295" type="title"/>
          </p:nvPr>
        </p:nvSpPr>
        <p:spPr>
          <a:xfrm>
            <a:off x="365760" y="0"/>
            <a:ext cx="8391600" cy="131544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7E588"/>
              </a:buClr>
              <a:buSzPts val="3300"/>
              <a:buFont typeface="Calibri"/>
              <a:buNone/>
            </a:pPr>
            <a:r>
              <a:rPr b="0" i="0" lang="fr-FR" sz="3300" u="none" cap="none" strike="noStrike">
                <a:solidFill>
                  <a:srgbClr val="F7E588"/>
                </a:solidFill>
                <a:latin typeface="Calibri"/>
                <a:ea typeface="Calibri"/>
                <a:cs typeface="Calibri"/>
                <a:sym typeface="Calibri"/>
              </a:rPr>
              <a:t>Les améliorations</a:t>
            </a:r>
            <a:endParaRPr b="0" i="0" sz="3300" u="none" cap="none" strike="noStrike">
              <a:solidFill>
                <a:srgbClr val="FFFFFF"/>
              </a:solidFill>
              <a:latin typeface="Arial"/>
              <a:ea typeface="Arial"/>
              <a:cs typeface="Arial"/>
              <a:sym typeface="Arial"/>
            </a:endParaRPr>
          </a:p>
        </p:txBody>
      </p:sp>
      <p:sp>
        <p:nvSpPr>
          <p:cNvPr id="356" name="Google Shape;356;p13"/>
          <p:cNvSpPr txBox="1"/>
          <p:nvPr>
            <p:ph idx="4294967295" type="body"/>
          </p:nvPr>
        </p:nvSpPr>
        <p:spPr>
          <a:xfrm>
            <a:off x="365760" y="1564560"/>
            <a:ext cx="8391600" cy="4611600"/>
          </a:xfrm>
          <a:prstGeom prst="rect">
            <a:avLst/>
          </a:prstGeom>
          <a:noFill/>
          <a:ln>
            <a:noFill/>
          </a:ln>
        </p:spPr>
        <p:txBody>
          <a:bodyPr anchorCtr="0" anchor="t" bIns="45700" lIns="91425" spcFirstLastPara="1" rIns="91425" wrap="square" tIns="45700">
            <a:normAutofit/>
          </a:bodyPr>
          <a:lstStyle/>
          <a:p>
            <a:pPr indent="0" lvl="0" marL="361800" marR="0" rtl="0" algn="l">
              <a:lnSpc>
                <a:spcPct val="90000"/>
              </a:lnSpc>
              <a:spcBef>
                <a:spcPts val="0"/>
              </a:spcBef>
              <a:spcAft>
                <a:spcPts val="0"/>
              </a:spcAft>
              <a:buSzPts val="2400"/>
              <a:buFont typeface="Arial"/>
              <a:buNone/>
            </a:pPr>
            <a:r>
              <a:t/>
            </a:r>
            <a:endParaRPr b="0" i="0" sz="2400" u="none" cap="none" strike="noStrike">
              <a:solidFill>
                <a:srgbClr val="FFFFFF"/>
              </a:solidFill>
              <a:latin typeface="Arial"/>
              <a:ea typeface="Arial"/>
              <a:cs typeface="Arial"/>
              <a:sym typeface="Arial"/>
            </a:endParaRPr>
          </a:p>
          <a:p>
            <a:pPr indent="-361800" lvl="0" marL="361800" marR="0" rtl="0" algn="l">
              <a:lnSpc>
                <a:spcPct val="90000"/>
              </a:lnSpc>
              <a:spcBef>
                <a:spcPts val="1800"/>
              </a:spcBef>
              <a:spcAft>
                <a:spcPts val="0"/>
              </a:spcAft>
              <a:buClr>
                <a:srgbClr val="94B6D2"/>
              </a:buClr>
              <a:buSzPts val="2400"/>
              <a:buFont typeface="Calibri"/>
              <a:buChar char="→"/>
            </a:pPr>
            <a:r>
              <a:rPr b="1" i="0" lang="fr-FR" sz="2400" u="none" cap="none" strike="noStrike">
                <a:solidFill>
                  <a:schemeClr val="lt1"/>
                </a:solidFill>
                <a:latin typeface="Calibri"/>
                <a:ea typeface="Calibri"/>
                <a:cs typeface="Calibri"/>
                <a:sym typeface="Calibri"/>
              </a:rPr>
              <a:t>Plus de communication avec les pouvoirs publics</a:t>
            </a:r>
            <a:endParaRPr b="0" i="0" sz="2400" u="none" cap="none" strike="noStrike">
              <a:solidFill>
                <a:srgbClr val="FFFFFF"/>
              </a:solidFill>
              <a:latin typeface="Arial"/>
              <a:ea typeface="Arial"/>
              <a:cs typeface="Arial"/>
              <a:sym typeface="Arial"/>
            </a:endParaRPr>
          </a:p>
          <a:p>
            <a:pPr indent="-361800" lvl="0" marL="361800" marR="0" rtl="0" algn="l">
              <a:lnSpc>
                <a:spcPct val="90000"/>
              </a:lnSpc>
              <a:spcBef>
                <a:spcPts val="1800"/>
              </a:spcBef>
              <a:spcAft>
                <a:spcPts val="0"/>
              </a:spcAft>
              <a:buClr>
                <a:srgbClr val="94B6D2"/>
              </a:buClr>
              <a:buSzPts val="2400"/>
              <a:buFont typeface="Calibri"/>
              <a:buChar char="→"/>
            </a:pPr>
            <a:r>
              <a:rPr b="1" i="0" lang="fr-FR" sz="2400" u="none" cap="none" strike="noStrike">
                <a:solidFill>
                  <a:schemeClr val="lt1"/>
                </a:solidFill>
                <a:latin typeface="Calibri"/>
                <a:ea typeface="Calibri"/>
                <a:cs typeface="Calibri"/>
                <a:sym typeface="Calibri"/>
              </a:rPr>
              <a:t>Plus de communication grand public</a:t>
            </a:r>
            <a:endParaRPr b="0" i="0" sz="2400" u="none" cap="none" strike="noStrike">
              <a:solidFill>
                <a:srgbClr val="FFFFFF"/>
              </a:solidFill>
              <a:latin typeface="Arial"/>
              <a:ea typeface="Arial"/>
              <a:cs typeface="Arial"/>
              <a:sym typeface="Arial"/>
            </a:endParaRPr>
          </a:p>
          <a:p>
            <a:pPr indent="-361800" lvl="0" marL="361800" marR="0" rtl="0" algn="l">
              <a:lnSpc>
                <a:spcPct val="90000"/>
              </a:lnSpc>
              <a:spcBef>
                <a:spcPts val="1800"/>
              </a:spcBef>
              <a:spcAft>
                <a:spcPts val="0"/>
              </a:spcAft>
              <a:buClr>
                <a:srgbClr val="94B6D2"/>
              </a:buClr>
              <a:buSzPts val="2400"/>
              <a:buFont typeface="Calibri"/>
              <a:buChar char="→"/>
            </a:pPr>
            <a:r>
              <a:rPr b="1" i="0" lang="fr-FR" sz="2400" u="none" cap="none" strike="noStrike">
                <a:solidFill>
                  <a:schemeClr val="lt1"/>
                </a:solidFill>
                <a:latin typeface="Calibri"/>
                <a:ea typeface="Calibri"/>
                <a:cs typeface="Calibri"/>
                <a:sym typeface="Calibri"/>
              </a:rPr>
              <a:t>Fermeture de voiries, aménagements</a:t>
            </a:r>
            <a:endParaRPr b="0" i="0" sz="2400" u="none" cap="none" strike="noStrike">
              <a:solidFill>
                <a:srgbClr val="FFFFFF"/>
              </a:solidFill>
              <a:latin typeface="Arial"/>
              <a:ea typeface="Arial"/>
              <a:cs typeface="Arial"/>
              <a:sym typeface="Arial"/>
            </a:endParaRPr>
          </a:p>
        </p:txBody>
      </p:sp>
      <p:sp>
        <p:nvSpPr>
          <p:cNvPr id="357" name="Google Shape;357;p13"/>
          <p:cNvSpPr/>
          <p:nvPr/>
        </p:nvSpPr>
        <p:spPr>
          <a:xfrm>
            <a:off x="1763640" y="6409080"/>
            <a:ext cx="6383880" cy="242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000" u="none" cap="none" strike="noStrike">
                <a:solidFill>
                  <a:srgbClr val="FFFFFF"/>
                </a:solidFill>
                <a:latin typeface="Calibri"/>
                <a:ea typeface="Calibri"/>
                <a:cs typeface="Calibri"/>
                <a:sym typeface="Calibri"/>
              </a:rPr>
              <a:t>18/11/2023                Journée des organisateurs de sauvetage des batraciens – Bilan de la saison 2023</a:t>
            </a:r>
            <a:endParaRPr b="0" i="0" sz="1000" u="none" cap="none" strike="noStrike">
              <a:solidFill>
                <a:srgbClr val="FFFFFF"/>
              </a:solidFill>
              <a:latin typeface="Arial"/>
              <a:ea typeface="Arial"/>
              <a:cs typeface="Arial"/>
              <a:sym typeface="Arial"/>
            </a:endParaRPr>
          </a:p>
        </p:txBody>
      </p:sp>
      <p:sp>
        <p:nvSpPr>
          <p:cNvPr id="358" name="Google Shape;358;p13"/>
          <p:cNvSpPr/>
          <p:nvPr/>
        </p:nvSpPr>
        <p:spPr>
          <a:xfrm>
            <a:off x="5461920" y="4082040"/>
            <a:ext cx="3117960" cy="1542240"/>
          </a:xfrm>
          <a:prstGeom prst="ellipse">
            <a:avLst/>
          </a:prstGeom>
          <a:solidFill>
            <a:srgbClr val="F7E588"/>
          </a:solidFill>
          <a:ln cap="flat" cmpd="sng" w="76200">
            <a:solidFill>
              <a:srgbClr val="92D050"/>
            </a:solidFill>
            <a:prstDash val="solid"/>
            <a:miter lim="8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i="0" lang="fr-FR" sz="2400" u="none" cap="none" strike="noStrike">
                <a:solidFill>
                  <a:srgbClr val="595959"/>
                </a:solidFill>
                <a:latin typeface="Calibri"/>
                <a:ea typeface="Calibri"/>
                <a:cs typeface="Calibri"/>
                <a:sym typeface="Calibri"/>
              </a:rPr>
              <a:t>Action sensibilisation sécurité 2024</a:t>
            </a:r>
            <a:endParaRPr b="0" i="0" sz="2400" u="none" cap="none" strike="noStrike">
              <a:solidFill>
                <a:srgbClr val="000000"/>
              </a:solidFill>
              <a:latin typeface="Arial"/>
              <a:ea typeface="Arial"/>
              <a:cs typeface="Arial"/>
              <a:sym typeface="Arial"/>
            </a:endParaRPr>
          </a:p>
        </p:txBody>
      </p:sp>
      <p:sp>
        <p:nvSpPr>
          <p:cNvPr id="359" name="Google Shape;359;p13"/>
          <p:cNvSpPr/>
          <p:nvPr/>
        </p:nvSpPr>
        <p:spPr>
          <a:xfrm>
            <a:off x="1354320" y="4082040"/>
            <a:ext cx="3117960" cy="1542240"/>
          </a:xfrm>
          <a:prstGeom prst="ellipse">
            <a:avLst/>
          </a:prstGeom>
          <a:solidFill>
            <a:srgbClr val="F7E588"/>
          </a:solidFill>
          <a:ln cap="flat" cmpd="sng" w="76200">
            <a:solidFill>
              <a:srgbClr val="92D050"/>
            </a:solidFill>
            <a:prstDash val="solid"/>
            <a:miter lim="8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i="0" lang="fr-FR" sz="2400" u="none" cap="none" strike="noStrike">
                <a:solidFill>
                  <a:srgbClr val="595959"/>
                </a:solidFill>
                <a:latin typeface="Calibri"/>
                <a:ea typeface="Calibri"/>
                <a:cs typeface="Calibri"/>
                <a:sym typeface="Calibri"/>
              </a:rPr>
              <a:t>Action sensibilisation communes</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fr-FR" sz="2400" u="none" cap="none" strike="noStrike">
                <a:solidFill>
                  <a:srgbClr val="595959"/>
                </a:solidFill>
                <a:latin typeface="Calibri"/>
                <a:ea typeface="Calibri"/>
                <a:cs typeface="Calibri"/>
                <a:sym typeface="Calibri"/>
              </a:rPr>
              <a:t>2023</a:t>
            </a:r>
            <a:endParaRPr b="0" i="0" sz="2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4"/>
          <p:cNvSpPr txBox="1"/>
          <p:nvPr>
            <p:ph idx="4294967295" type="title"/>
          </p:nvPr>
        </p:nvSpPr>
        <p:spPr>
          <a:xfrm>
            <a:off x="365760" y="0"/>
            <a:ext cx="8391600" cy="131544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7E588"/>
              </a:buClr>
              <a:buSzPts val="3300"/>
              <a:buFont typeface="Calibri"/>
              <a:buNone/>
            </a:pPr>
            <a:r>
              <a:rPr b="0" i="0" lang="fr-FR" sz="3300" u="none" cap="none" strike="noStrike">
                <a:solidFill>
                  <a:srgbClr val="F7E588"/>
                </a:solidFill>
                <a:latin typeface="Calibri"/>
                <a:ea typeface="Calibri"/>
                <a:cs typeface="Calibri"/>
                <a:sym typeface="Calibri"/>
              </a:rPr>
              <a:t>Commande de panneaux</a:t>
            </a:r>
            <a:endParaRPr b="0" i="0" sz="3300" u="none" cap="none" strike="noStrike">
              <a:solidFill>
                <a:srgbClr val="FFFFFF"/>
              </a:solidFill>
              <a:latin typeface="Arial"/>
              <a:ea typeface="Arial"/>
              <a:cs typeface="Arial"/>
              <a:sym typeface="Arial"/>
            </a:endParaRPr>
          </a:p>
        </p:txBody>
      </p:sp>
      <p:sp>
        <p:nvSpPr>
          <p:cNvPr id="365" name="Google Shape;365;p14"/>
          <p:cNvSpPr txBox="1"/>
          <p:nvPr>
            <p:ph idx="4294967295" type="body"/>
          </p:nvPr>
        </p:nvSpPr>
        <p:spPr>
          <a:xfrm>
            <a:off x="365760" y="1564560"/>
            <a:ext cx="8391600" cy="4611600"/>
          </a:xfrm>
          <a:prstGeom prst="rect">
            <a:avLst/>
          </a:prstGeom>
          <a:noFill/>
          <a:ln>
            <a:noFill/>
          </a:ln>
        </p:spPr>
        <p:txBody>
          <a:bodyPr anchorCtr="0" anchor="t" bIns="45700" lIns="91425" spcFirstLastPara="1" rIns="91425" wrap="square" tIns="45700">
            <a:normAutofit fontScale="87222"/>
          </a:bodyPr>
          <a:lstStyle/>
          <a:p>
            <a:pPr indent="0" lvl="0" marL="0" marR="0" rtl="0" algn="l">
              <a:lnSpc>
                <a:spcPct val="90000"/>
              </a:lnSpc>
              <a:spcBef>
                <a:spcPts val="0"/>
              </a:spcBef>
              <a:spcAft>
                <a:spcPts val="0"/>
              </a:spcAft>
              <a:buSzPct val="100000"/>
              <a:buFont typeface="Arial"/>
              <a:buNone/>
            </a:pPr>
            <a:r>
              <a:t/>
            </a:r>
            <a:endParaRPr b="0" i="0" sz="2400" u="none" cap="none" strike="noStrike">
              <a:solidFill>
                <a:srgbClr val="FFFFFF"/>
              </a:solidFill>
              <a:latin typeface="Arial"/>
              <a:ea typeface="Arial"/>
              <a:cs typeface="Arial"/>
              <a:sym typeface="Arial"/>
            </a:endParaRPr>
          </a:p>
          <a:p>
            <a:pPr indent="0" lvl="0" marL="0" marR="0" rtl="0" algn="ctr">
              <a:lnSpc>
                <a:spcPct val="90000"/>
              </a:lnSpc>
              <a:spcBef>
                <a:spcPts val="1800"/>
              </a:spcBef>
              <a:spcAft>
                <a:spcPts val="0"/>
              </a:spcAft>
              <a:buSzPct val="100000"/>
              <a:buFont typeface="Arial"/>
              <a:buNone/>
            </a:pPr>
            <a:r>
              <a:t/>
            </a:r>
            <a:endParaRPr b="0" i="0" sz="2400" u="none" cap="none" strike="noStrike">
              <a:solidFill>
                <a:srgbClr val="FFFFFF"/>
              </a:solidFill>
              <a:latin typeface="Arial"/>
              <a:ea typeface="Arial"/>
              <a:cs typeface="Arial"/>
              <a:sym typeface="Arial"/>
            </a:endParaRPr>
          </a:p>
          <a:p>
            <a:pPr indent="0" lvl="0" marL="0" marR="0" rtl="0" algn="ctr">
              <a:lnSpc>
                <a:spcPct val="90000"/>
              </a:lnSpc>
              <a:spcBef>
                <a:spcPts val="1800"/>
              </a:spcBef>
              <a:spcAft>
                <a:spcPts val="0"/>
              </a:spcAft>
              <a:buSzPct val="100000"/>
              <a:buFont typeface="Arial"/>
              <a:buNone/>
            </a:pPr>
            <a:r>
              <a:t/>
            </a:r>
            <a:endParaRPr b="0" i="0" sz="2400" u="none" cap="none" strike="noStrike">
              <a:solidFill>
                <a:srgbClr val="FFFFFF"/>
              </a:solidFill>
              <a:latin typeface="Arial"/>
              <a:ea typeface="Arial"/>
              <a:cs typeface="Arial"/>
              <a:sym typeface="Arial"/>
            </a:endParaRPr>
          </a:p>
          <a:p>
            <a:pPr indent="0" lvl="0" marL="0" marR="0" rtl="0" algn="ctr">
              <a:lnSpc>
                <a:spcPct val="90000"/>
              </a:lnSpc>
              <a:spcBef>
                <a:spcPts val="1800"/>
              </a:spcBef>
              <a:spcAft>
                <a:spcPts val="0"/>
              </a:spcAft>
              <a:buSzPct val="100000"/>
              <a:buFont typeface="Arial"/>
              <a:buNone/>
            </a:pPr>
            <a:r>
              <a:t/>
            </a:r>
            <a:endParaRPr b="0" i="0" sz="2400" u="none" cap="none" strike="noStrike">
              <a:solidFill>
                <a:srgbClr val="FFFFFF"/>
              </a:solidFill>
              <a:latin typeface="Arial"/>
              <a:ea typeface="Arial"/>
              <a:cs typeface="Arial"/>
              <a:sym typeface="Arial"/>
            </a:endParaRPr>
          </a:p>
          <a:p>
            <a:pPr indent="0" lvl="0" marL="0" marR="0" rtl="0" algn="ctr">
              <a:lnSpc>
                <a:spcPct val="90000"/>
              </a:lnSpc>
              <a:spcBef>
                <a:spcPts val="1800"/>
              </a:spcBef>
              <a:spcAft>
                <a:spcPts val="0"/>
              </a:spcAft>
              <a:buSzPct val="100000"/>
              <a:buFont typeface="Arial"/>
              <a:buNone/>
            </a:pPr>
            <a:r>
              <a:t/>
            </a:r>
            <a:endParaRPr b="0" i="0" sz="2400" u="none" cap="none" strike="noStrike">
              <a:solidFill>
                <a:srgbClr val="FFFFFF"/>
              </a:solidFill>
              <a:latin typeface="Arial"/>
              <a:ea typeface="Arial"/>
              <a:cs typeface="Arial"/>
              <a:sym typeface="Arial"/>
            </a:endParaRPr>
          </a:p>
          <a:p>
            <a:pPr indent="0" lvl="0" marL="0" marR="0" rtl="0" algn="ctr">
              <a:lnSpc>
                <a:spcPct val="90000"/>
              </a:lnSpc>
              <a:spcBef>
                <a:spcPts val="1800"/>
              </a:spcBef>
              <a:spcAft>
                <a:spcPts val="0"/>
              </a:spcAft>
              <a:buSzPct val="100000"/>
              <a:buFont typeface="Arial"/>
              <a:buNone/>
            </a:pPr>
            <a:r>
              <a:t/>
            </a:r>
            <a:endParaRPr b="0" i="0" sz="2400" u="none" cap="none" strike="noStrike">
              <a:solidFill>
                <a:srgbClr val="FFFFFF"/>
              </a:solidFill>
              <a:latin typeface="Arial"/>
              <a:ea typeface="Arial"/>
              <a:cs typeface="Arial"/>
              <a:sym typeface="Arial"/>
            </a:endParaRPr>
          </a:p>
          <a:p>
            <a:pPr indent="0" lvl="0" marL="0" marR="0" rtl="0" algn="ctr">
              <a:lnSpc>
                <a:spcPct val="90000"/>
              </a:lnSpc>
              <a:spcBef>
                <a:spcPts val="1800"/>
              </a:spcBef>
              <a:spcAft>
                <a:spcPts val="0"/>
              </a:spcAft>
              <a:buSzPct val="100000"/>
              <a:buFont typeface="Arial"/>
              <a:buNone/>
            </a:pPr>
            <a:r>
              <a:t/>
            </a:r>
            <a:endParaRPr b="0" i="0" sz="2400" u="none" cap="none" strike="noStrike">
              <a:solidFill>
                <a:srgbClr val="FFFFFF"/>
              </a:solidFill>
              <a:latin typeface="Arial"/>
              <a:ea typeface="Arial"/>
              <a:cs typeface="Arial"/>
              <a:sym typeface="Arial"/>
            </a:endParaRPr>
          </a:p>
          <a:p>
            <a:pPr indent="0" lvl="0" marL="0" marR="0" rtl="0" algn="ctr">
              <a:lnSpc>
                <a:spcPct val="90000"/>
              </a:lnSpc>
              <a:spcBef>
                <a:spcPts val="1800"/>
              </a:spcBef>
              <a:spcAft>
                <a:spcPts val="0"/>
              </a:spcAft>
              <a:buClr>
                <a:schemeClr val="hlink"/>
              </a:buClr>
              <a:buSzPct val="100000"/>
              <a:buFont typeface="Calibri"/>
              <a:buNone/>
            </a:pPr>
            <a:r>
              <a:rPr b="1" i="0" lang="fr-FR" sz="2400" u="sng" cap="none" strike="noStrike">
                <a:solidFill>
                  <a:schemeClr val="hlink"/>
                </a:solidFill>
                <a:latin typeface="Calibri"/>
                <a:ea typeface="Calibri"/>
                <a:cs typeface="Calibri"/>
                <a:sym typeface="Calibri"/>
                <a:hlinkClick r:id="rId3"/>
              </a:rPr>
              <a:t>joelle.burton@spw.wallonie.be</a:t>
            </a:r>
            <a:r>
              <a:rPr b="1" i="0" lang="fr-FR" sz="2400" u="none" cap="none" strike="noStrike">
                <a:solidFill>
                  <a:schemeClr val="lt1"/>
                </a:solidFill>
                <a:latin typeface="Calibri"/>
                <a:ea typeface="Calibri"/>
                <a:cs typeface="Calibri"/>
                <a:sym typeface="Calibri"/>
              </a:rPr>
              <a:t> (Wallonie) - </a:t>
            </a:r>
            <a:r>
              <a:rPr b="1" i="0" lang="fr-FR" sz="2400" u="sng" cap="none" strike="noStrike">
                <a:solidFill>
                  <a:schemeClr val="hlink"/>
                </a:solidFill>
                <a:latin typeface="Calibri"/>
                <a:ea typeface="Calibri"/>
                <a:cs typeface="Calibri"/>
                <a:sym typeface="Calibri"/>
                <a:hlinkClick r:id="rId4"/>
              </a:rPr>
              <a:t>event@natagora.be</a:t>
            </a:r>
            <a:r>
              <a:rPr b="1" i="0" lang="fr-FR" sz="2400" u="none" cap="none" strike="noStrike">
                <a:solidFill>
                  <a:schemeClr val="lt1"/>
                </a:solidFill>
                <a:latin typeface="Calibri"/>
                <a:ea typeface="Calibri"/>
                <a:cs typeface="Calibri"/>
                <a:sym typeface="Calibri"/>
              </a:rPr>
              <a:t> (Bxl)</a:t>
            </a:r>
            <a:endParaRPr b="0" i="0" sz="2400" u="none" cap="none" strike="noStrike">
              <a:solidFill>
                <a:srgbClr val="FFFFFF"/>
              </a:solidFill>
              <a:latin typeface="Arial"/>
              <a:ea typeface="Arial"/>
              <a:cs typeface="Arial"/>
              <a:sym typeface="Arial"/>
            </a:endParaRPr>
          </a:p>
          <a:p>
            <a:pPr indent="0" lvl="0" marL="0" marR="0" rtl="0" algn="ctr">
              <a:lnSpc>
                <a:spcPct val="90000"/>
              </a:lnSpc>
              <a:spcBef>
                <a:spcPts val="1800"/>
              </a:spcBef>
              <a:spcAft>
                <a:spcPts val="0"/>
              </a:spcAft>
              <a:buClr>
                <a:schemeClr val="lt1"/>
              </a:buClr>
              <a:buSzPct val="100000"/>
              <a:buFont typeface="Calibri"/>
              <a:buNone/>
            </a:pPr>
            <a:r>
              <a:rPr b="1" i="0" lang="fr-FR" sz="2400" u="none" cap="none" strike="noStrike">
                <a:solidFill>
                  <a:schemeClr val="lt1"/>
                </a:solidFill>
                <a:latin typeface="Calibri"/>
                <a:ea typeface="Calibri"/>
                <a:cs typeface="Calibri"/>
                <a:sym typeface="Calibri"/>
              </a:rPr>
              <a:t>+ demande à la commune pour l’installation </a:t>
            </a:r>
            <a:r>
              <a:rPr b="0" i="0" lang="fr-FR" sz="2400" u="none" cap="none" strike="noStrike">
                <a:solidFill>
                  <a:schemeClr val="lt1"/>
                </a:solidFill>
                <a:latin typeface="Calibri"/>
                <a:ea typeface="Calibri"/>
                <a:cs typeface="Calibri"/>
                <a:sym typeface="Calibri"/>
              </a:rPr>
              <a:t>(courrier-type)</a:t>
            </a:r>
            <a:endParaRPr b="0" i="0" sz="2400" u="none" cap="none" strike="noStrike">
              <a:solidFill>
                <a:srgbClr val="FFFFFF"/>
              </a:solidFill>
              <a:latin typeface="Arial"/>
              <a:ea typeface="Arial"/>
              <a:cs typeface="Arial"/>
              <a:sym typeface="Arial"/>
            </a:endParaRPr>
          </a:p>
        </p:txBody>
      </p:sp>
      <p:sp>
        <p:nvSpPr>
          <p:cNvPr id="366" name="Google Shape;366;p14"/>
          <p:cNvSpPr/>
          <p:nvPr/>
        </p:nvSpPr>
        <p:spPr>
          <a:xfrm>
            <a:off x="1763640" y="6409080"/>
            <a:ext cx="6383880" cy="242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000" u="none" cap="none" strike="noStrike">
                <a:solidFill>
                  <a:srgbClr val="FFFFFF"/>
                </a:solidFill>
                <a:latin typeface="Calibri"/>
                <a:ea typeface="Calibri"/>
                <a:cs typeface="Calibri"/>
                <a:sym typeface="Calibri"/>
              </a:rPr>
              <a:t>18/11/2023                Journée des organisateurs de sauvetage des batraciens – Bilan de la saison 2023</a:t>
            </a:r>
            <a:endParaRPr b="0" i="0" sz="1000" u="none" cap="none" strike="noStrike">
              <a:solidFill>
                <a:srgbClr val="FFFFFF"/>
              </a:solidFill>
              <a:latin typeface="Arial"/>
              <a:ea typeface="Arial"/>
              <a:cs typeface="Arial"/>
              <a:sym typeface="Arial"/>
            </a:endParaRPr>
          </a:p>
        </p:txBody>
      </p:sp>
      <p:pic>
        <p:nvPicPr>
          <p:cNvPr id="367" name="Google Shape;367;p14"/>
          <p:cNvPicPr preferRelativeResize="0"/>
          <p:nvPr/>
        </p:nvPicPr>
        <p:blipFill rotWithShape="1">
          <a:blip r:embed="rId5">
            <a:alphaModFix/>
          </a:blip>
          <a:srcRect b="0" l="0" r="0" t="0"/>
          <a:stretch/>
        </p:blipFill>
        <p:spPr>
          <a:xfrm>
            <a:off x="4482720" y="1513080"/>
            <a:ext cx="4481640" cy="3360960"/>
          </a:xfrm>
          <a:prstGeom prst="rect">
            <a:avLst/>
          </a:prstGeom>
          <a:noFill/>
          <a:ln>
            <a:noFill/>
          </a:ln>
        </p:spPr>
      </p:pic>
      <p:sp>
        <p:nvSpPr>
          <p:cNvPr id="368" name="Google Shape;368;p14"/>
          <p:cNvSpPr/>
          <p:nvPr/>
        </p:nvSpPr>
        <p:spPr>
          <a:xfrm>
            <a:off x="3763080" y="4878360"/>
            <a:ext cx="1803600" cy="2725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200" u="none" cap="none" strike="noStrike">
                <a:solidFill>
                  <a:schemeClr val="lt1"/>
                </a:solidFill>
                <a:latin typeface="Calibri"/>
                <a:ea typeface="Calibri"/>
                <a:cs typeface="Calibri"/>
                <a:sym typeface="Calibri"/>
              </a:rPr>
              <a:t>© Cécile Malter</a:t>
            </a:r>
            <a:endParaRPr b="0" i="0" sz="1200" u="none" cap="none" strike="noStrike">
              <a:solidFill>
                <a:srgbClr val="FFFFFF"/>
              </a:solidFill>
              <a:latin typeface="Arial"/>
              <a:ea typeface="Arial"/>
              <a:cs typeface="Arial"/>
              <a:sym typeface="Arial"/>
            </a:endParaRPr>
          </a:p>
        </p:txBody>
      </p:sp>
      <p:pic>
        <p:nvPicPr>
          <p:cNvPr id="369" name="Google Shape;369;p14"/>
          <p:cNvPicPr preferRelativeResize="0"/>
          <p:nvPr/>
        </p:nvPicPr>
        <p:blipFill rotWithShape="1">
          <a:blip r:embed="rId6">
            <a:alphaModFix/>
          </a:blip>
          <a:srcRect b="0" l="0" r="0" t="0"/>
          <a:stretch/>
        </p:blipFill>
        <p:spPr>
          <a:xfrm>
            <a:off x="107640" y="1513080"/>
            <a:ext cx="4143600" cy="33609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5"/>
          <p:cNvSpPr txBox="1"/>
          <p:nvPr>
            <p:ph idx="4294967295" type="title"/>
          </p:nvPr>
        </p:nvSpPr>
        <p:spPr>
          <a:xfrm>
            <a:off x="365760" y="0"/>
            <a:ext cx="8391600" cy="1315440"/>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75" name="Google Shape;375;p15"/>
          <p:cNvSpPr txBox="1"/>
          <p:nvPr>
            <p:ph idx="4294967295" type="body"/>
          </p:nvPr>
        </p:nvSpPr>
        <p:spPr>
          <a:xfrm>
            <a:off x="365760" y="1564560"/>
            <a:ext cx="8391600" cy="4611600"/>
          </a:xfrm>
          <a:prstGeom prst="rect">
            <a:avLst/>
          </a:prstGeom>
          <a:noFill/>
          <a:ln>
            <a:noFill/>
          </a:ln>
        </p:spPr>
        <p:txBody>
          <a:bodyPr anchorCtr="0" anchor="t" bIns="45700" lIns="91425" spcFirstLastPara="1" rIns="91425" wrap="square" tIns="45700">
            <a:normAutofit/>
          </a:bodyPr>
          <a:lstStyle/>
          <a:p>
            <a:pPr indent="0" lvl="0" marL="361800" marR="0" rtl="0" algn="l">
              <a:lnSpc>
                <a:spcPct val="90000"/>
              </a:lnSpc>
              <a:spcBef>
                <a:spcPts val="0"/>
              </a:spcBef>
              <a:spcAft>
                <a:spcPts val="0"/>
              </a:spcAft>
              <a:buSzPts val="2400"/>
              <a:buFont typeface="Arial"/>
              <a:buNone/>
            </a:pPr>
            <a:r>
              <a:t/>
            </a:r>
            <a:endParaRPr b="0" i="0" sz="2400" u="none" cap="none" strike="noStrike">
              <a:solidFill>
                <a:srgbClr val="FFFFFF"/>
              </a:solidFill>
              <a:latin typeface="Arial"/>
              <a:ea typeface="Arial"/>
              <a:cs typeface="Arial"/>
              <a:sym typeface="Arial"/>
            </a:endParaRPr>
          </a:p>
          <a:p>
            <a:pPr indent="0" lvl="0" marL="361800" marR="0" rtl="0" algn="ctr">
              <a:lnSpc>
                <a:spcPct val="90000"/>
              </a:lnSpc>
              <a:spcBef>
                <a:spcPts val="1800"/>
              </a:spcBef>
              <a:spcAft>
                <a:spcPts val="0"/>
              </a:spcAft>
              <a:buClr>
                <a:schemeClr val="lt1"/>
              </a:buClr>
              <a:buSzPts val="2400"/>
              <a:buFont typeface="Calibri"/>
              <a:buNone/>
            </a:pPr>
            <a:r>
              <a:rPr b="1" i="0" lang="fr-FR" sz="2400" u="none" cap="none" strike="noStrike">
                <a:solidFill>
                  <a:schemeClr val="lt1"/>
                </a:solidFill>
                <a:latin typeface="Calibri"/>
                <a:ea typeface="Calibri"/>
                <a:cs typeface="Calibri"/>
                <a:sym typeface="Calibri"/>
              </a:rPr>
              <a:t> </a:t>
            </a:r>
            <a:br>
              <a:rPr b="0" i="0" lang="fr-FR" sz="2400" u="none" cap="none" strike="noStrike"/>
            </a:br>
            <a:r>
              <a:rPr b="0" i="0" lang="fr-FR" sz="2400" u="none" cap="none" strike="noStrike">
                <a:solidFill>
                  <a:schemeClr val="lt1"/>
                </a:solidFill>
                <a:latin typeface="Calibri"/>
                <a:ea typeface="Calibri"/>
                <a:cs typeface="Calibri"/>
                <a:sym typeface="Calibri"/>
              </a:rPr>
              <a:t> Pour une question, une inscription à la dépêche, une info ou </a:t>
            </a:r>
            <a:endParaRPr b="0" i="0" sz="2400" u="none" cap="none" strike="noStrike">
              <a:solidFill>
                <a:srgbClr val="FFFFFF"/>
              </a:solidFill>
              <a:latin typeface="Arial"/>
              <a:ea typeface="Arial"/>
              <a:cs typeface="Arial"/>
              <a:sym typeface="Arial"/>
            </a:endParaRPr>
          </a:p>
          <a:p>
            <a:pPr indent="0" lvl="0" marL="361800" marR="0" rtl="0" algn="ctr">
              <a:lnSpc>
                <a:spcPct val="90000"/>
              </a:lnSpc>
              <a:spcBef>
                <a:spcPts val="180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 pour signaler un site :</a:t>
            </a:r>
            <a:endParaRPr b="0" i="0" sz="2400" u="none" cap="none" strike="noStrike">
              <a:solidFill>
                <a:srgbClr val="FFFFFF"/>
              </a:solidFill>
              <a:latin typeface="Arial"/>
              <a:ea typeface="Arial"/>
              <a:cs typeface="Arial"/>
              <a:sym typeface="Arial"/>
            </a:endParaRPr>
          </a:p>
          <a:p>
            <a:pPr indent="0" lvl="0" marL="361800" marR="0" rtl="0" algn="ctr">
              <a:lnSpc>
                <a:spcPct val="90000"/>
              </a:lnSpc>
              <a:spcBef>
                <a:spcPts val="180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Aude Jacomet et Serge Tiquet : </a:t>
            </a:r>
            <a:r>
              <a:rPr b="0" i="0" lang="fr-FR" sz="2400" u="sng" cap="none" strike="noStrike">
                <a:solidFill>
                  <a:schemeClr val="hlink"/>
                </a:solidFill>
                <a:latin typeface="Calibri"/>
                <a:ea typeface="Calibri"/>
                <a:cs typeface="Calibri"/>
                <a:sym typeface="Calibri"/>
                <a:hlinkClick r:id="rId3"/>
              </a:rPr>
              <a:t>event@natagora.be</a:t>
            </a:r>
            <a:r>
              <a:rPr b="0" i="0" lang="fr-FR" sz="2400" u="none" cap="none" strike="noStrike">
                <a:solidFill>
                  <a:schemeClr val="lt1"/>
                </a:solidFill>
                <a:latin typeface="Calibri"/>
                <a:ea typeface="Calibri"/>
                <a:cs typeface="Calibri"/>
                <a:sym typeface="Calibri"/>
              </a:rPr>
              <a:t>  </a:t>
            </a:r>
            <a:endParaRPr b="0" i="0" sz="2400" u="none" cap="none" strike="noStrike">
              <a:solidFill>
                <a:srgbClr val="FFFFFF"/>
              </a:solidFill>
              <a:latin typeface="Arial"/>
              <a:ea typeface="Arial"/>
              <a:cs typeface="Arial"/>
              <a:sym typeface="Arial"/>
            </a:endParaRPr>
          </a:p>
          <a:p>
            <a:pPr indent="0" lvl="0" marL="361800" marR="0" rtl="0" algn="ctr">
              <a:lnSpc>
                <a:spcPct val="90000"/>
              </a:lnSpc>
              <a:spcBef>
                <a:spcPts val="180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Aude : 081 39 18 28 – Serge : 04 250 95 96</a:t>
            </a:r>
            <a:endParaRPr b="0" i="0" sz="2400" u="none" cap="none" strike="noStrike">
              <a:solidFill>
                <a:srgbClr val="FFFFFF"/>
              </a:solidFill>
              <a:latin typeface="Arial"/>
              <a:ea typeface="Arial"/>
              <a:cs typeface="Arial"/>
              <a:sym typeface="Arial"/>
            </a:endParaRPr>
          </a:p>
          <a:p>
            <a:pPr indent="0" lvl="0" marL="361800" marR="0" rtl="0" algn="ctr">
              <a:lnSpc>
                <a:spcPct val="90000"/>
              </a:lnSpc>
              <a:spcBef>
                <a:spcPts val="1800"/>
              </a:spcBef>
              <a:spcAft>
                <a:spcPts val="0"/>
              </a:spcAft>
              <a:buSzPts val="2400"/>
              <a:buFont typeface="Arial"/>
              <a:buNone/>
            </a:pPr>
            <a:r>
              <a:t/>
            </a:r>
            <a:endParaRPr b="0" i="0" sz="2400" u="none" cap="none" strike="noStrike">
              <a:solidFill>
                <a:srgbClr val="FFFFFF"/>
              </a:solidFill>
              <a:latin typeface="Arial"/>
              <a:ea typeface="Arial"/>
              <a:cs typeface="Arial"/>
              <a:sym typeface="Arial"/>
            </a:endParaRPr>
          </a:p>
          <a:p>
            <a:pPr indent="0" lvl="0" marL="361800" marR="0" rtl="0" algn="ctr">
              <a:lnSpc>
                <a:spcPct val="90000"/>
              </a:lnSpc>
              <a:spcBef>
                <a:spcPts val="1800"/>
              </a:spcBef>
              <a:spcAft>
                <a:spcPts val="0"/>
              </a:spcAft>
              <a:buClr>
                <a:srgbClr val="F7E588"/>
              </a:buClr>
              <a:buSzPts val="2400"/>
              <a:buFont typeface="Calibri"/>
              <a:buNone/>
            </a:pPr>
            <a:r>
              <a:rPr b="1" i="0" lang="fr-FR" sz="2400" u="none" cap="none" strike="noStrike">
                <a:solidFill>
                  <a:srgbClr val="F7E588"/>
                </a:solidFill>
                <a:latin typeface="Calibri"/>
                <a:ea typeface="Calibri"/>
                <a:cs typeface="Calibri"/>
                <a:sym typeface="Calibri"/>
              </a:rPr>
              <a:t>Merci de votre travail et votre attention !</a:t>
            </a:r>
            <a:endParaRPr b="0" i="0" sz="2400" u="none" cap="none" strike="noStrike">
              <a:solidFill>
                <a:srgbClr val="FFFFFF"/>
              </a:solidFill>
              <a:latin typeface="Arial"/>
              <a:ea typeface="Arial"/>
              <a:cs typeface="Arial"/>
              <a:sym typeface="Arial"/>
            </a:endParaRPr>
          </a:p>
        </p:txBody>
      </p:sp>
      <p:sp>
        <p:nvSpPr>
          <p:cNvPr id="376" name="Google Shape;376;p15"/>
          <p:cNvSpPr/>
          <p:nvPr/>
        </p:nvSpPr>
        <p:spPr>
          <a:xfrm>
            <a:off x="1763640" y="6409080"/>
            <a:ext cx="6383880" cy="242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000" u="none" cap="none" strike="noStrike">
                <a:solidFill>
                  <a:srgbClr val="FFFFFF"/>
                </a:solidFill>
                <a:latin typeface="Calibri"/>
                <a:ea typeface="Calibri"/>
                <a:cs typeface="Calibri"/>
                <a:sym typeface="Calibri"/>
              </a:rPr>
              <a:t>18/11/2023                Journée des organisateurs de sauvetage des batraciens – Bilan de la saison 2023</a:t>
            </a:r>
            <a:endParaRPr b="0" i="0" sz="1000" u="none" cap="none" strike="noStrik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
          <p:cNvSpPr txBox="1"/>
          <p:nvPr>
            <p:ph idx="4294967295" type="title"/>
          </p:nvPr>
        </p:nvSpPr>
        <p:spPr>
          <a:xfrm>
            <a:off x="751680" y="1924200"/>
            <a:ext cx="7619760" cy="300852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7E588"/>
              </a:buClr>
              <a:buSzPts val="2800"/>
              <a:buFont typeface="Calibri"/>
              <a:buNone/>
            </a:pPr>
            <a:r>
              <a:rPr b="0" i="0" lang="fr-FR" sz="2800" u="none" cap="none" strike="noStrike">
                <a:solidFill>
                  <a:srgbClr val="F7E588"/>
                </a:solidFill>
                <a:latin typeface="Calibri"/>
                <a:ea typeface="Calibri"/>
                <a:cs typeface="Calibri"/>
                <a:sym typeface="Calibri"/>
              </a:rPr>
              <a:t>BILAN DE LA SAISON 2023 </a:t>
            </a:r>
            <a:br>
              <a:rPr b="0" i="0" lang="fr-FR" sz="2800" u="none" cap="none" strike="noStrike"/>
            </a:br>
            <a:r>
              <a:rPr b="0" i="0" lang="fr-FR" sz="2400" u="none" cap="none" strike="noStrike">
                <a:solidFill>
                  <a:srgbClr val="F7E588"/>
                </a:solidFill>
                <a:latin typeface="Calibri"/>
                <a:ea typeface="Calibri"/>
                <a:cs typeface="Calibri"/>
                <a:sym typeface="Calibri"/>
              </a:rPr>
              <a:t>bilan complet </a:t>
            </a:r>
            <a:r>
              <a:rPr b="0" i="0" lang="fr-FR" sz="2400" u="sng" cap="none" strike="noStrike">
                <a:solidFill>
                  <a:schemeClr val="hlink"/>
                </a:solidFill>
                <a:latin typeface="Calibri"/>
                <a:ea typeface="Calibri"/>
                <a:cs typeface="Calibri"/>
                <a:sym typeface="Calibri"/>
                <a:hlinkClick r:id="rId3"/>
              </a:rPr>
              <a:t>via ce lien</a:t>
            </a:r>
            <a:endParaRPr b="0" i="0" sz="2400" u="none" cap="none" strike="noStrik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
          <p:cNvSpPr txBox="1"/>
          <p:nvPr>
            <p:ph idx="4294967295" type="title"/>
          </p:nvPr>
        </p:nvSpPr>
        <p:spPr>
          <a:xfrm>
            <a:off x="365760" y="0"/>
            <a:ext cx="8391600" cy="131544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7E588"/>
              </a:buClr>
              <a:buSzPts val="3300"/>
              <a:buFont typeface="Calibri"/>
              <a:buNone/>
            </a:pPr>
            <a:r>
              <a:rPr b="0" i="0" lang="fr-FR" sz="3300" u="none" cap="none" strike="noStrike">
                <a:solidFill>
                  <a:srgbClr val="F7E588"/>
                </a:solidFill>
                <a:latin typeface="Calibri"/>
                <a:ea typeface="Calibri"/>
                <a:cs typeface="Calibri"/>
                <a:sym typeface="Calibri"/>
              </a:rPr>
              <a:t>2023 en chiffres</a:t>
            </a:r>
            <a:endParaRPr b="0" i="0" sz="3300" u="none" cap="none" strike="noStrike">
              <a:solidFill>
                <a:srgbClr val="FFFFFF"/>
              </a:solidFill>
              <a:latin typeface="Arial"/>
              <a:ea typeface="Arial"/>
              <a:cs typeface="Arial"/>
              <a:sym typeface="Arial"/>
            </a:endParaRPr>
          </a:p>
        </p:txBody>
      </p:sp>
      <p:sp>
        <p:nvSpPr>
          <p:cNvPr id="248" name="Google Shape;248;p3"/>
          <p:cNvSpPr txBox="1"/>
          <p:nvPr>
            <p:ph idx="4294967295" type="body"/>
          </p:nvPr>
        </p:nvSpPr>
        <p:spPr>
          <a:xfrm>
            <a:off x="365760" y="1564560"/>
            <a:ext cx="8391600" cy="4611600"/>
          </a:xfrm>
          <a:prstGeom prst="rect">
            <a:avLst/>
          </a:prstGeom>
          <a:noFill/>
          <a:ln>
            <a:noFill/>
          </a:ln>
        </p:spPr>
        <p:txBody>
          <a:bodyPr anchorCtr="0" anchor="t" bIns="45700" lIns="91425" spcFirstLastPara="1" rIns="91425" wrap="square" tIns="45700">
            <a:normAutofit/>
          </a:bodyPr>
          <a:lstStyle/>
          <a:p>
            <a:pPr indent="-361800" lvl="0" marL="361800" marR="0" rtl="0" algn="l">
              <a:lnSpc>
                <a:spcPct val="90000"/>
              </a:lnSpc>
              <a:spcBef>
                <a:spcPts val="0"/>
              </a:spcBef>
              <a:spcAft>
                <a:spcPts val="0"/>
              </a:spcAft>
              <a:buClr>
                <a:srgbClr val="94B6D2"/>
              </a:buClr>
              <a:buSzPts val="2400"/>
              <a:buFont typeface="Calibri"/>
              <a:buChar char="→"/>
            </a:pPr>
            <a:r>
              <a:rPr b="1" i="0" lang="fr-FR" sz="2400" u="none" cap="none" strike="noStrike">
                <a:solidFill>
                  <a:schemeClr val="lt1"/>
                </a:solidFill>
                <a:latin typeface="Calibri"/>
                <a:ea typeface="Calibri"/>
                <a:cs typeface="Calibri"/>
                <a:sym typeface="Calibri"/>
              </a:rPr>
              <a:t>Plus de 165 organisatrices et organisateurs </a:t>
            </a:r>
            <a:endParaRPr b="0" i="0" sz="2400" u="none" cap="none" strike="noStrike">
              <a:solidFill>
                <a:srgbClr val="FFFFFF"/>
              </a:solidFill>
              <a:latin typeface="Arial"/>
              <a:ea typeface="Arial"/>
              <a:cs typeface="Arial"/>
              <a:sym typeface="Arial"/>
            </a:endParaRPr>
          </a:p>
          <a:p>
            <a:pPr indent="0" lvl="0" marL="361800" marR="0" rtl="0" algn="l">
              <a:lnSpc>
                <a:spcPct val="90000"/>
              </a:lnSpc>
              <a:spcBef>
                <a:spcPts val="1800"/>
              </a:spcBef>
              <a:spcAft>
                <a:spcPts val="0"/>
              </a:spcAft>
              <a:buSzPts val="2400"/>
              <a:buFont typeface="Arial"/>
              <a:buNone/>
            </a:pPr>
            <a:r>
              <a:t/>
            </a:r>
            <a:endParaRPr b="0" i="0" sz="2400" u="none" cap="none" strike="noStrike">
              <a:solidFill>
                <a:srgbClr val="FFFFFF"/>
              </a:solidFill>
              <a:latin typeface="Arial"/>
              <a:ea typeface="Arial"/>
              <a:cs typeface="Arial"/>
              <a:sym typeface="Arial"/>
            </a:endParaRPr>
          </a:p>
          <a:p>
            <a:pPr indent="0" lvl="0" marL="361800" marR="0" rtl="0" algn="l">
              <a:lnSpc>
                <a:spcPct val="90000"/>
              </a:lnSpc>
              <a:spcBef>
                <a:spcPts val="1800"/>
              </a:spcBef>
              <a:spcAft>
                <a:spcPts val="0"/>
              </a:spcAft>
              <a:buClr>
                <a:schemeClr val="lt1"/>
              </a:buClr>
              <a:buSzPts val="2400"/>
              <a:buFont typeface="Calibri"/>
              <a:buNone/>
            </a:pPr>
            <a:r>
              <a:rPr b="1" i="0" lang="fr-FR" sz="2400" u="none" cap="none" strike="noStrike">
                <a:solidFill>
                  <a:schemeClr val="lt1"/>
                </a:solidFill>
                <a:latin typeface="Calibri"/>
                <a:ea typeface="Calibri"/>
                <a:cs typeface="Calibri"/>
                <a:sym typeface="Calibri"/>
              </a:rPr>
              <a:t> </a:t>
            </a:r>
            <a:endParaRPr b="0" i="0" sz="2400" u="none" cap="none" strike="noStrike">
              <a:solidFill>
                <a:srgbClr val="FFFFFF"/>
              </a:solidFill>
              <a:latin typeface="Arial"/>
              <a:ea typeface="Arial"/>
              <a:cs typeface="Arial"/>
              <a:sym typeface="Arial"/>
            </a:endParaRPr>
          </a:p>
          <a:p>
            <a:pPr indent="0" lvl="0" marL="361800" marR="0" rtl="0" algn="l">
              <a:lnSpc>
                <a:spcPct val="90000"/>
              </a:lnSpc>
              <a:spcBef>
                <a:spcPts val="1800"/>
              </a:spcBef>
              <a:spcAft>
                <a:spcPts val="0"/>
              </a:spcAft>
              <a:buSzPts val="2400"/>
              <a:buFont typeface="Arial"/>
              <a:buNone/>
            </a:pPr>
            <a:r>
              <a:t/>
            </a:r>
            <a:endParaRPr b="0" i="0" sz="2400" u="none" cap="none" strike="noStrike">
              <a:solidFill>
                <a:srgbClr val="FFFFFF"/>
              </a:solidFill>
              <a:latin typeface="Arial"/>
              <a:ea typeface="Arial"/>
              <a:cs typeface="Arial"/>
              <a:sym typeface="Arial"/>
            </a:endParaRPr>
          </a:p>
          <a:p>
            <a:pPr indent="0" lvl="0" marL="361800" marR="0" rtl="0" algn="l">
              <a:lnSpc>
                <a:spcPct val="90000"/>
              </a:lnSpc>
              <a:spcBef>
                <a:spcPts val="1800"/>
              </a:spcBef>
              <a:spcAft>
                <a:spcPts val="0"/>
              </a:spcAft>
              <a:buSzPts val="2400"/>
              <a:buFont typeface="Arial"/>
              <a:buNone/>
            </a:pPr>
            <a:r>
              <a:t/>
            </a:r>
            <a:endParaRPr b="0" i="0" sz="2400" u="none" cap="none" strike="noStrike">
              <a:solidFill>
                <a:srgbClr val="FFFFFF"/>
              </a:solidFill>
              <a:latin typeface="Arial"/>
              <a:ea typeface="Arial"/>
              <a:cs typeface="Arial"/>
              <a:sym typeface="Arial"/>
            </a:endParaRPr>
          </a:p>
          <a:p>
            <a:pPr indent="0" lvl="0" marL="361800" marR="0" rtl="0" algn="l">
              <a:lnSpc>
                <a:spcPct val="90000"/>
              </a:lnSpc>
              <a:spcBef>
                <a:spcPts val="1800"/>
              </a:spcBef>
              <a:spcAft>
                <a:spcPts val="0"/>
              </a:spcAft>
              <a:buSzPts val="2400"/>
              <a:buFont typeface="Arial"/>
              <a:buNone/>
            </a:pPr>
            <a:r>
              <a:t/>
            </a:r>
            <a:endParaRPr b="0" i="0" sz="2400" u="none" cap="none" strike="noStrike">
              <a:solidFill>
                <a:srgbClr val="FFFFFF"/>
              </a:solidFill>
              <a:latin typeface="Arial"/>
              <a:ea typeface="Arial"/>
              <a:cs typeface="Arial"/>
              <a:sym typeface="Arial"/>
            </a:endParaRPr>
          </a:p>
          <a:p>
            <a:pPr indent="0" lvl="0" marL="361800" marR="0" rtl="0" algn="l">
              <a:lnSpc>
                <a:spcPct val="90000"/>
              </a:lnSpc>
              <a:spcBef>
                <a:spcPts val="1800"/>
              </a:spcBef>
              <a:spcAft>
                <a:spcPts val="0"/>
              </a:spcAft>
              <a:buSzPts val="2400"/>
              <a:buFont typeface="Arial"/>
              <a:buNone/>
            </a:pPr>
            <a:r>
              <a:t/>
            </a:r>
            <a:endParaRPr b="0" i="0" sz="2400" u="none" cap="none" strike="noStrike">
              <a:solidFill>
                <a:srgbClr val="FFFFFF"/>
              </a:solidFill>
              <a:latin typeface="Arial"/>
              <a:ea typeface="Arial"/>
              <a:cs typeface="Arial"/>
              <a:sym typeface="Arial"/>
            </a:endParaRPr>
          </a:p>
          <a:p>
            <a:pPr indent="-361800" lvl="0" marL="361800" marR="0" rtl="0" algn="l">
              <a:lnSpc>
                <a:spcPct val="90000"/>
              </a:lnSpc>
              <a:spcBef>
                <a:spcPts val="1800"/>
              </a:spcBef>
              <a:spcAft>
                <a:spcPts val="0"/>
              </a:spcAft>
              <a:buClr>
                <a:srgbClr val="94B6D2"/>
              </a:buClr>
              <a:buSzPts val="2800"/>
              <a:buFont typeface="Calibri"/>
              <a:buChar char="→"/>
            </a:pPr>
            <a:r>
              <a:rPr b="1" i="0" lang="fr-FR" sz="2800" u="none" cap="none" strike="noStrike">
                <a:solidFill>
                  <a:schemeClr val="lt1"/>
                </a:solidFill>
                <a:latin typeface="Calibri"/>
                <a:ea typeface="Calibri"/>
                <a:cs typeface="Calibri"/>
                <a:sym typeface="Calibri"/>
              </a:rPr>
              <a:t>Merci à vous !</a:t>
            </a:r>
            <a:endParaRPr b="0" i="0" sz="2800" u="none" cap="none" strike="noStrike">
              <a:solidFill>
                <a:srgbClr val="FFFFFF"/>
              </a:solidFill>
              <a:latin typeface="Arial"/>
              <a:ea typeface="Arial"/>
              <a:cs typeface="Arial"/>
              <a:sym typeface="Arial"/>
            </a:endParaRPr>
          </a:p>
        </p:txBody>
      </p:sp>
      <p:sp>
        <p:nvSpPr>
          <p:cNvPr id="249" name="Google Shape;249;p3"/>
          <p:cNvSpPr/>
          <p:nvPr/>
        </p:nvSpPr>
        <p:spPr>
          <a:xfrm>
            <a:off x="1763640" y="6409080"/>
            <a:ext cx="6383880" cy="242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000" u="none" cap="none" strike="noStrike">
                <a:solidFill>
                  <a:srgbClr val="FFFFFF"/>
                </a:solidFill>
                <a:latin typeface="Calibri"/>
                <a:ea typeface="Calibri"/>
                <a:cs typeface="Calibri"/>
                <a:sym typeface="Calibri"/>
              </a:rPr>
              <a:t>18/11/2023                Journée des organisateurs de sauvetage des batraciens – Bilan de la saison 2023</a:t>
            </a:r>
            <a:endParaRPr b="0" i="0" sz="1000" u="none" cap="none" strike="noStrike">
              <a:solidFill>
                <a:srgbClr val="FFFFFF"/>
              </a:solidFill>
              <a:latin typeface="Arial"/>
              <a:ea typeface="Arial"/>
              <a:cs typeface="Arial"/>
              <a:sym typeface="Arial"/>
            </a:endParaRPr>
          </a:p>
        </p:txBody>
      </p:sp>
      <p:sp>
        <p:nvSpPr>
          <p:cNvPr id="250" name="Google Shape;250;p3"/>
          <p:cNvSpPr/>
          <p:nvPr/>
        </p:nvSpPr>
        <p:spPr>
          <a:xfrm>
            <a:off x="1208160" y="2294280"/>
            <a:ext cx="2758680" cy="1576080"/>
          </a:xfrm>
          <a:prstGeom prst="ellipse">
            <a:avLst/>
          </a:prstGeom>
          <a:solidFill>
            <a:srgbClr val="92D050"/>
          </a:solidFill>
          <a:ln cap="flat" cmpd="sng" w="12700">
            <a:solidFill>
              <a:srgbClr val="CBBDB7"/>
            </a:solidFill>
            <a:prstDash val="solid"/>
            <a:miter lim="8000"/>
            <a:headEnd len="sm" w="sm" type="none"/>
            <a:tailEnd len="sm" w="sm" type="none"/>
          </a:ln>
        </p:spPr>
        <p:txBody>
          <a:bodyPr anchorCtr="0" anchor="ctr" bIns="45000" lIns="90000" spcFirstLastPara="1" rIns="90000" wrap="square" tIns="45000">
            <a:normAutofit/>
          </a:bodyPr>
          <a:lstStyle/>
          <a:p>
            <a:pPr indent="-327600" lvl="0" marL="361800" marR="0" rtl="0" algn="ctr">
              <a:lnSpc>
                <a:spcPct val="100000"/>
              </a:lnSpc>
              <a:spcBef>
                <a:spcPts val="0"/>
              </a:spcBef>
              <a:spcAft>
                <a:spcPts val="0"/>
              </a:spcAft>
              <a:buNone/>
            </a:pPr>
            <a:r>
              <a:t/>
            </a:r>
            <a:endParaRPr b="0" i="0" sz="150" u="none" cap="none" strike="noStrike">
              <a:solidFill>
                <a:srgbClr val="000000"/>
              </a:solidFill>
              <a:latin typeface="Arial"/>
              <a:ea typeface="Arial"/>
              <a:cs typeface="Arial"/>
              <a:sym typeface="Arial"/>
            </a:endParaRPr>
          </a:p>
          <a:p>
            <a:pPr indent="0" lvl="0" marL="361800" marR="0" rtl="0" algn="ctr">
              <a:lnSpc>
                <a:spcPct val="100000"/>
              </a:lnSpc>
              <a:spcBef>
                <a:spcPts val="0"/>
              </a:spcBef>
              <a:spcAft>
                <a:spcPts val="0"/>
              </a:spcAft>
              <a:buNone/>
            </a:pPr>
            <a:r>
              <a:rPr b="1" i="0" lang="fr-FR" sz="2000" u="none" cap="none" strike="noStrike">
                <a:solidFill>
                  <a:srgbClr val="595959"/>
                </a:solidFill>
                <a:latin typeface="Calibri"/>
                <a:ea typeface="Calibri"/>
                <a:cs typeface="Calibri"/>
                <a:sym typeface="Calibri"/>
              </a:rPr>
              <a:t>En 2023, </a:t>
            </a:r>
            <a:endParaRPr b="0" i="0" sz="2000" u="none" cap="none" strike="noStrike">
              <a:solidFill>
                <a:srgbClr val="000000"/>
              </a:solidFill>
              <a:latin typeface="Arial"/>
              <a:ea typeface="Arial"/>
              <a:cs typeface="Arial"/>
              <a:sym typeface="Arial"/>
            </a:endParaRPr>
          </a:p>
          <a:p>
            <a:pPr indent="0" lvl="0" marL="361800" marR="0" rtl="0" algn="ctr">
              <a:lnSpc>
                <a:spcPct val="100000"/>
              </a:lnSpc>
              <a:spcBef>
                <a:spcPts val="0"/>
              </a:spcBef>
              <a:spcAft>
                <a:spcPts val="0"/>
              </a:spcAft>
              <a:buNone/>
            </a:pPr>
            <a:r>
              <a:rPr b="1" i="0" lang="fr-FR" sz="2000" u="none" cap="none" strike="noStrike">
                <a:solidFill>
                  <a:srgbClr val="595959"/>
                </a:solidFill>
                <a:latin typeface="Calibri"/>
                <a:ea typeface="Calibri"/>
                <a:cs typeface="Calibri"/>
                <a:sym typeface="Calibri"/>
              </a:rPr>
              <a:t>105 formulaires d’évaluation</a:t>
            </a:r>
            <a:endParaRPr b="0" i="0" sz="2000" u="none" cap="none" strike="noStrike">
              <a:solidFill>
                <a:srgbClr val="000000"/>
              </a:solidFill>
              <a:latin typeface="Arial"/>
              <a:ea typeface="Arial"/>
              <a:cs typeface="Arial"/>
              <a:sym typeface="Arial"/>
            </a:endParaRPr>
          </a:p>
          <a:p>
            <a:pPr indent="0" lvl="0" marL="361800" marR="0" rtl="0" algn="l">
              <a:lnSpc>
                <a:spcPct val="50000"/>
              </a:lnSpc>
              <a:spcBef>
                <a:spcPts val="1800"/>
              </a:spcBef>
              <a:spcAft>
                <a:spcPts val="0"/>
              </a:spcAft>
              <a:buNone/>
            </a:pPr>
            <a:br>
              <a:rPr b="0" i="0" lang="fr-FR" sz="150" u="none" cap="none" strike="noStrike">
                <a:latin typeface="Arial"/>
                <a:ea typeface="Arial"/>
                <a:cs typeface="Arial"/>
                <a:sym typeface="Arial"/>
              </a:rPr>
            </a:br>
            <a:endParaRPr b="0" i="0" sz="150" u="none" cap="none" strike="noStrike">
              <a:solidFill>
                <a:srgbClr val="000000"/>
              </a:solidFill>
              <a:latin typeface="Arial"/>
              <a:ea typeface="Arial"/>
              <a:cs typeface="Arial"/>
              <a:sym typeface="Arial"/>
            </a:endParaRPr>
          </a:p>
        </p:txBody>
      </p:sp>
      <p:sp>
        <p:nvSpPr>
          <p:cNvPr id="251" name="Google Shape;251;p3"/>
          <p:cNvSpPr/>
          <p:nvPr/>
        </p:nvSpPr>
        <p:spPr>
          <a:xfrm>
            <a:off x="3557160" y="2294280"/>
            <a:ext cx="2769480" cy="1576080"/>
          </a:xfrm>
          <a:prstGeom prst="ellipse">
            <a:avLst/>
          </a:prstGeom>
          <a:solidFill>
            <a:srgbClr val="92D050"/>
          </a:solidFill>
          <a:ln cap="flat" cmpd="sng" w="12700">
            <a:solidFill>
              <a:srgbClr val="CBBDB7"/>
            </a:solidFill>
            <a:prstDash val="solid"/>
            <a:miter lim="8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fr-FR" sz="2000" u="none" cap="none" strike="noStrike">
                <a:solidFill>
                  <a:srgbClr val="595959"/>
                </a:solidFill>
                <a:latin typeface="Calibri"/>
                <a:ea typeface="Calibri"/>
                <a:cs typeface="Calibri"/>
                <a:sym typeface="Calibri"/>
              </a:rPr>
              <a:t>= 174 sites évalués</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fr-FR" sz="1800" u="none" cap="none" strike="noStrike">
                <a:latin typeface="Arial"/>
                <a:ea typeface="Arial"/>
                <a:cs typeface="Arial"/>
                <a:sym typeface="Arial"/>
              </a:rPr>
            </a:br>
            <a:endParaRPr b="0" i="0" sz="1800" u="none" cap="none" strike="noStrike">
              <a:solidFill>
                <a:srgbClr val="000000"/>
              </a:solidFill>
              <a:latin typeface="Arial"/>
              <a:ea typeface="Arial"/>
              <a:cs typeface="Arial"/>
              <a:sym typeface="Arial"/>
            </a:endParaRPr>
          </a:p>
        </p:txBody>
      </p:sp>
      <p:sp>
        <p:nvSpPr>
          <p:cNvPr id="252" name="Google Shape;252;p3"/>
          <p:cNvSpPr/>
          <p:nvPr/>
        </p:nvSpPr>
        <p:spPr>
          <a:xfrm>
            <a:off x="2815560" y="3985560"/>
            <a:ext cx="2303640" cy="1228680"/>
          </a:xfrm>
          <a:prstGeom prst="ellipse">
            <a:avLst/>
          </a:prstGeom>
          <a:solidFill>
            <a:srgbClr val="92D050"/>
          </a:solidFill>
          <a:ln cap="flat" cmpd="sng" w="12700">
            <a:solidFill>
              <a:srgbClr val="B29C93"/>
            </a:solidFill>
            <a:prstDash val="solid"/>
            <a:miter lim="8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i="0" lang="fr-FR" sz="2000" u="none" cap="none" strike="noStrike">
                <a:solidFill>
                  <a:srgbClr val="595959"/>
                </a:solidFill>
                <a:latin typeface="Calibri"/>
                <a:ea typeface="Calibri"/>
                <a:cs typeface="Calibri"/>
                <a:sym typeface="Calibri"/>
              </a:rPr>
              <a:t>En 2022, 159 sites évalués</a:t>
            </a:r>
            <a:endParaRPr b="0" i="0" sz="2000" u="none" cap="none" strike="noStrike">
              <a:solidFill>
                <a:srgbClr val="000000"/>
              </a:solidFill>
              <a:latin typeface="Arial"/>
              <a:ea typeface="Arial"/>
              <a:cs typeface="Arial"/>
              <a:sym typeface="Arial"/>
            </a:endParaRPr>
          </a:p>
        </p:txBody>
      </p:sp>
      <p:sp>
        <p:nvSpPr>
          <p:cNvPr id="253" name="Google Shape;253;p3"/>
          <p:cNvSpPr/>
          <p:nvPr/>
        </p:nvSpPr>
        <p:spPr>
          <a:xfrm>
            <a:off x="7494840" y="1506600"/>
            <a:ext cx="1107360" cy="480960"/>
          </a:xfrm>
          <a:prstGeom prst="ellipse">
            <a:avLst/>
          </a:prstGeom>
          <a:solidFill>
            <a:srgbClr val="F7E588"/>
          </a:solidFill>
          <a:ln cap="flat" cmpd="sng" w="28575">
            <a:solidFill>
              <a:srgbClr val="92D050"/>
            </a:solidFill>
            <a:prstDash val="solid"/>
            <a:miter lim="8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i="0" lang="fr-FR" sz="2400" u="none" cap="none" strike="noStrike">
                <a:solidFill>
                  <a:srgbClr val="595959"/>
                </a:solidFill>
                <a:latin typeface="Calibri"/>
                <a:ea typeface="Calibri"/>
                <a:cs typeface="Calibri"/>
                <a:sym typeface="Calibri"/>
              </a:rPr>
              <a:t>+ 35</a:t>
            </a:r>
            <a:endParaRPr b="0" i="0" sz="2400" u="none" cap="none" strike="noStrike">
              <a:solidFill>
                <a:srgbClr val="000000"/>
              </a:solidFill>
              <a:latin typeface="Arial"/>
              <a:ea typeface="Arial"/>
              <a:cs typeface="Arial"/>
              <a:sym typeface="Arial"/>
            </a:endParaRPr>
          </a:p>
        </p:txBody>
      </p:sp>
      <p:sp>
        <p:nvSpPr>
          <p:cNvPr id="254" name="Google Shape;254;p3"/>
          <p:cNvSpPr/>
          <p:nvPr/>
        </p:nvSpPr>
        <p:spPr>
          <a:xfrm>
            <a:off x="7494840" y="4493160"/>
            <a:ext cx="1107360" cy="480960"/>
          </a:xfrm>
          <a:prstGeom prst="ellipse">
            <a:avLst/>
          </a:prstGeom>
          <a:solidFill>
            <a:srgbClr val="F7E588"/>
          </a:solidFill>
          <a:ln cap="flat" cmpd="sng" w="28575">
            <a:solidFill>
              <a:srgbClr val="92D050"/>
            </a:solidFill>
            <a:prstDash val="solid"/>
            <a:miter lim="8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i="0" lang="fr-FR" sz="2400" u="none" cap="none" strike="noStrike">
                <a:solidFill>
                  <a:srgbClr val="595959"/>
                </a:solidFill>
                <a:latin typeface="Calibri"/>
                <a:ea typeface="Calibri"/>
                <a:cs typeface="Calibri"/>
                <a:sym typeface="Calibri"/>
              </a:rPr>
              <a:t>+ 15</a:t>
            </a:r>
            <a:endParaRPr b="0" i="0" sz="2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
          <p:cNvSpPr txBox="1"/>
          <p:nvPr>
            <p:ph idx="4294967295" type="title"/>
          </p:nvPr>
        </p:nvSpPr>
        <p:spPr>
          <a:xfrm>
            <a:off x="365760" y="0"/>
            <a:ext cx="8391600" cy="131544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7E588"/>
              </a:buClr>
              <a:buSzPts val="3300"/>
              <a:buFont typeface="Calibri"/>
              <a:buNone/>
            </a:pPr>
            <a:r>
              <a:rPr b="0" i="0" lang="fr-FR" sz="3300" u="none" cap="none" strike="noStrike">
                <a:solidFill>
                  <a:srgbClr val="F7E588"/>
                </a:solidFill>
                <a:latin typeface="Calibri"/>
                <a:ea typeface="Calibri"/>
                <a:cs typeface="Calibri"/>
                <a:sym typeface="Calibri"/>
              </a:rPr>
              <a:t>2023 en chiffres</a:t>
            </a:r>
            <a:endParaRPr b="0" i="0" sz="3300" u="none" cap="none" strike="noStrike">
              <a:solidFill>
                <a:srgbClr val="FFFFFF"/>
              </a:solidFill>
              <a:latin typeface="Arial"/>
              <a:ea typeface="Arial"/>
              <a:cs typeface="Arial"/>
              <a:sym typeface="Arial"/>
            </a:endParaRPr>
          </a:p>
        </p:txBody>
      </p:sp>
      <p:sp>
        <p:nvSpPr>
          <p:cNvPr id="261" name="Google Shape;261;p4"/>
          <p:cNvSpPr/>
          <p:nvPr/>
        </p:nvSpPr>
        <p:spPr>
          <a:xfrm>
            <a:off x="1763640" y="6409080"/>
            <a:ext cx="6383880" cy="242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000" u="none" cap="none" strike="noStrike">
                <a:solidFill>
                  <a:srgbClr val="FFFFFF"/>
                </a:solidFill>
                <a:latin typeface="Calibri"/>
                <a:ea typeface="Calibri"/>
                <a:cs typeface="Calibri"/>
                <a:sym typeface="Calibri"/>
              </a:rPr>
              <a:t>18/11/2023                Journée des organisateurs de sauvetage des batraciens – Bilan de la saison 2023</a:t>
            </a:r>
            <a:endParaRPr b="0" i="0" sz="1000" u="none" cap="none" strike="noStrike">
              <a:solidFill>
                <a:srgbClr val="FFFFFF"/>
              </a:solidFill>
              <a:latin typeface="Arial"/>
              <a:ea typeface="Arial"/>
              <a:cs typeface="Arial"/>
              <a:sym typeface="Arial"/>
            </a:endParaRPr>
          </a:p>
        </p:txBody>
      </p:sp>
      <p:pic>
        <p:nvPicPr>
          <p:cNvPr id="262" name="Google Shape;262;p4"/>
          <p:cNvPicPr preferRelativeResize="0"/>
          <p:nvPr/>
        </p:nvPicPr>
        <p:blipFill rotWithShape="1">
          <a:blip r:embed="rId3">
            <a:alphaModFix/>
          </a:blip>
          <a:srcRect b="14743" l="9349" r="2065" t="3688"/>
          <a:stretch/>
        </p:blipFill>
        <p:spPr>
          <a:xfrm>
            <a:off x="1442520" y="1603440"/>
            <a:ext cx="6238440" cy="3621240"/>
          </a:xfrm>
          <a:prstGeom prst="rect">
            <a:avLst/>
          </a:prstGeom>
          <a:noFill/>
          <a:ln>
            <a:noFill/>
          </a:ln>
        </p:spPr>
      </p:pic>
      <p:sp>
        <p:nvSpPr>
          <p:cNvPr id="263" name="Google Shape;263;p4"/>
          <p:cNvSpPr/>
          <p:nvPr/>
        </p:nvSpPr>
        <p:spPr>
          <a:xfrm>
            <a:off x="1045080" y="5293800"/>
            <a:ext cx="7387920" cy="5166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fr-FR" sz="2800" u="none" cap="none" strike="noStrike">
                <a:solidFill>
                  <a:schemeClr val="lt1"/>
                </a:solidFill>
                <a:latin typeface="Calibri"/>
                <a:ea typeface="Calibri"/>
                <a:cs typeface="Calibri"/>
                <a:sym typeface="Calibri"/>
              </a:rPr>
              <a:t>Dont 11 sites à Bruxelles - </a:t>
            </a:r>
            <a:r>
              <a:rPr b="1" i="0" lang="fr-FR" sz="2800" u="sng" cap="none" strike="noStrike">
                <a:solidFill>
                  <a:schemeClr val="lt1"/>
                </a:solidFill>
                <a:latin typeface="Calibri"/>
                <a:ea typeface="Calibri"/>
                <a:cs typeface="Calibri"/>
                <a:sym typeface="Calibri"/>
                <a:hlinkClick r:id="rId4">
                  <a:extLst>
                    <a:ext uri="{A12FA001-AC4F-418D-AE19-62706E023703}">
                      <ahyp:hlinkClr val="tx"/>
                    </a:ext>
                  </a:extLst>
                </a:hlinkClick>
              </a:rPr>
              <a:t>www.batraciens.be</a:t>
            </a:r>
            <a:endParaRPr b="0" i="0" sz="2800" u="none" cap="none" strike="noStrike">
              <a:solidFill>
                <a:srgbClr val="FFFFFF"/>
              </a:solidFill>
              <a:latin typeface="Arial"/>
              <a:ea typeface="Arial"/>
              <a:cs typeface="Arial"/>
              <a:sym typeface="Arial"/>
            </a:endParaRPr>
          </a:p>
        </p:txBody>
      </p:sp>
      <p:sp>
        <p:nvSpPr>
          <p:cNvPr id="264" name="Google Shape;264;p4"/>
          <p:cNvSpPr/>
          <p:nvPr/>
        </p:nvSpPr>
        <p:spPr>
          <a:xfrm rot="915000">
            <a:off x="6798960" y="1881720"/>
            <a:ext cx="2255040" cy="1010160"/>
          </a:xfrm>
          <a:prstGeom prst="ellipse">
            <a:avLst/>
          </a:prstGeom>
          <a:solidFill>
            <a:srgbClr val="F7E588"/>
          </a:solidFill>
          <a:ln cap="flat" cmpd="sng" w="76200">
            <a:solidFill>
              <a:srgbClr val="92D050"/>
            </a:solidFill>
            <a:prstDash val="solid"/>
            <a:miter lim="8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i="0" lang="fr-FR" sz="2400" u="none" cap="none" strike="noStrike">
                <a:solidFill>
                  <a:srgbClr val="595959"/>
                </a:solidFill>
                <a:latin typeface="Calibri"/>
                <a:ea typeface="Calibri"/>
                <a:cs typeface="Calibri"/>
                <a:sym typeface="Calibri"/>
              </a:rPr>
              <a:t>174 sites évalués</a:t>
            </a:r>
            <a:endParaRPr b="0" i="0" sz="2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5"/>
          <p:cNvSpPr txBox="1"/>
          <p:nvPr>
            <p:ph idx="4294967295" type="title"/>
          </p:nvPr>
        </p:nvSpPr>
        <p:spPr>
          <a:xfrm>
            <a:off x="365760" y="0"/>
            <a:ext cx="8391600" cy="131544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7E588"/>
              </a:buClr>
              <a:buSzPts val="3300"/>
              <a:buFont typeface="Calibri"/>
              <a:buNone/>
            </a:pPr>
            <a:r>
              <a:rPr b="0" i="0" lang="fr-FR" sz="3300" u="none" cap="none" strike="noStrike">
                <a:solidFill>
                  <a:srgbClr val="F7E588"/>
                </a:solidFill>
                <a:latin typeface="Calibri"/>
                <a:ea typeface="Calibri"/>
                <a:cs typeface="Calibri"/>
                <a:sym typeface="Calibri"/>
              </a:rPr>
              <a:t>La carte interactive améliorée</a:t>
            </a:r>
            <a:endParaRPr b="0" i="0" sz="3300" u="none" cap="none" strike="noStrike">
              <a:solidFill>
                <a:srgbClr val="FFFFFF"/>
              </a:solidFill>
              <a:latin typeface="Arial"/>
              <a:ea typeface="Arial"/>
              <a:cs typeface="Arial"/>
              <a:sym typeface="Arial"/>
            </a:endParaRPr>
          </a:p>
        </p:txBody>
      </p:sp>
      <p:sp>
        <p:nvSpPr>
          <p:cNvPr id="271" name="Google Shape;271;p5"/>
          <p:cNvSpPr/>
          <p:nvPr/>
        </p:nvSpPr>
        <p:spPr>
          <a:xfrm>
            <a:off x="1763640" y="6409080"/>
            <a:ext cx="6383880" cy="242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000" u="none" cap="none" strike="noStrike">
                <a:solidFill>
                  <a:srgbClr val="FFFFFF"/>
                </a:solidFill>
                <a:latin typeface="Calibri"/>
                <a:ea typeface="Calibri"/>
                <a:cs typeface="Calibri"/>
                <a:sym typeface="Calibri"/>
              </a:rPr>
              <a:t>18/11/2023                Journée des organisateurs de sauvetage des batraciens – Bilan de la saison 2023</a:t>
            </a:r>
            <a:endParaRPr b="0" i="0" sz="1000" u="none" cap="none" strike="noStrike">
              <a:solidFill>
                <a:srgbClr val="FFFFFF"/>
              </a:solidFill>
              <a:latin typeface="Arial"/>
              <a:ea typeface="Arial"/>
              <a:cs typeface="Arial"/>
              <a:sym typeface="Arial"/>
            </a:endParaRPr>
          </a:p>
        </p:txBody>
      </p:sp>
      <p:pic>
        <p:nvPicPr>
          <p:cNvPr id="272" name="Google Shape;272;p5"/>
          <p:cNvPicPr preferRelativeResize="0"/>
          <p:nvPr/>
        </p:nvPicPr>
        <p:blipFill rotWithShape="1">
          <a:blip r:embed="rId3">
            <a:alphaModFix/>
          </a:blip>
          <a:srcRect b="0" l="0" r="0" t="0"/>
          <a:stretch/>
        </p:blipFill>
        <p:spPr>
          <a:xfrm>
            <a:off x="546840" y="1425960"/>
            <a:ext cx="7846560" cy="4341240"/>
          </a:xfrm>
          <a:prstGeom prst="rect">
            <a:avLst/>
          </a:prstGeom>
          <a:noFill/>
          <a:ln>
            <a:noFill/>
          </a:ln>
        </p:spPr>
      </p:pic>
      <p:sp>
        <p:nvSpPr>
          <p:cNvPr id="273" name="Google Shape;273;p5"/>
          <p:cNvSpPr/>
          <p:nvPr/>
        </p:nvSpPr>
        <p:spPr>
          <a:xfrm>
            <a:off x="89640" y="5767920"/>
            <a:ext cx="8988120" cy="48564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fr-FR" sz="2600" u="none" cap="none" strike="noStrike">
                <a:solidFill>
                  <a:schemeClr val="lt1"/>
                </a:solidFill>
                <a:latin typeface="Calibri"/>
                <a:ea typeface="Calibri"/>
                <a:cs typeface="Calibri"/>
                <a:sym typeface="Calibri"/>
              </a:rPr>
              <a:t>Sites classés par ordre alphabétique + lien encodage + régionale</a:t>
            </a:r>
            <a:endParaRPr b="0" i="0" sz="2600" u="none" cap="none" strike="noStrike">
              <a:solidFill>
                <a:srgbClr val="FFFFFF"/>
              </a:solidFill>
              <a:latin typeface="Arial"/>
              <a:ea typeface="Arial"/>
              <a:cs typeface="Arial"/>
              <a:sym typeface="Arial"/>
            </a:endParaRPr>
          </a:p>
        </p:txBody>
      </p:sp>
      <p:cxnSp>
        <p:nvCxnSpPr>
          <p:cNvPr id="274" name="Google Shape;274;p5"/>
          <p:cNvCxnSpPr/>
          <p:nvPr/>
        </p:nvCxnSpPr>
        <p:spPr>
          <a:xfrm rot="10800000">
            <a:off x="1763280" y="1640880"/>
            <a:ext cx="2441880" cy="4229640"/>
          </a:xfrm>
          <a:prstGeom prst="straightConnector1">
            <a:avLst/>
          </a:prstGeom>
          <a:noFill/>
          <a:ln cap="flat" cmpd="sng" w="38100">
            <a:solidFill>
              <a:srgbClr val="00B050"/>
            </a:solidFill>
            <a:prstDash val="solid"/>
            <a:miter lim="8000"/>
            <a:headEnd len="sm" w="sm" type="none"/>
            <a:tailEnd len="med" w="med" type="triangle"/>
          </a:ln>
        </p:spPr>
      </p:cxnSp>
      <p:cxnSp>
        <p:nvCxnSpPr>
          <p:cNvPr id="275" name="Google Shape;275;p5"/>
          <p:cNvCxnSpPr/>
          <p:nvPr/>
        </p:nvCxnSpPr>
        <p:spPr>
          <a:xfrm rot="10800000">
            <a:off x="2979720" y="5298480"/>
            <a:ext cx="3184920" cy="604080"/>
          </a:xfrm>
          <a:prstGeom prst="straightConnector1">
            <a:avLst/>
          </a:prstGeom>
          <a:noFill/>
          <a:ln cap="flat" cmpd="sng" w="38100">
            <a:solidFill>
              <a:srgbClr val="00B050"/>
            </a:solidFill>
            <a:prstDash val="solid"/>
            <a:miter lim="8000"/>
            <a:headEnd len="sm" w="sm" type="none"/>
            <a:tailEnd len="med" w="med" type="triangle"/>
          </a:ln>
        </p:spPr>
      </p:cxnSp>
      <p:cxnSp>
        <p:nvCxnSpPr>
          <p:cNvPr id="276" name="Google Shape;276;p5"/>
          <p:cNvCxnSpPr/>
          <p:nvPr/>
        </p:nvCxnSpPr>
        <p:spPr>
          <a:xfrm rot="10800000">
            <a:off x="2106360" y="4786200"/>
            <a:ext cx="5789160" cy="1028520"/>
          </a:xfrm>
          <a:prstGeom prst="straightConnector1">
            <a:avLst/>
          </a:prstGeom>
          <a:noFill/>
          <a:ln cap="flat" cmpd="sng" w="38100">
            <a:solidFill>
              <a:srgbClr val="00B050"/>
            </a:solidFill>
            <a:prstDash val="solid"/>
            <a:miter lim="8000"/>
            <a:headEnd len="sm" w="sm" type="none"/>
            <a:tailEnd len="med" w="med" type="triangle"/>
          </a:ln>
        </p:spPr>
      </p:cxnSp>
      <p:sp>
        <p:nvSpPr>
          <p:cNvPr id="277" name="Google Shape;277;p5"/>
          <p:cNvSpPr/>
          <p:nvPr/>
        </p:nvSpPr>
        <p:spPr>
          <a:xfrm>
            <a:off x="1094040" y="4327200"/>
            <a:ext cx="230976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fr-FR" sz="1800" u="none" cap="none" strike="noStrike">
                <a:solidFill>
                  <a:srgbClr val="FF0000"/>
                </a:solidFill>
                <a:latin typeface="Calibri"/>
                <a:ea typeface="Calibri"/>
                <a:cs typeface="Calibri"/>
                <a:sym typeface="Calibri"/>
              </a:rPr>
              <a:t>Contactez la régionale</a:t>
            </a:r>
            <a:endParaRPr b="0" i="0" sz="18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6"/>
          <p:cNvSpPr txBox="1"/>
          <p:nvPr>
            <p:ph idx="4294967295" type="title"/>
          </p:nvPr>
        </p:nvSpPr>
        <p:spPr>
          <a:xfrm>
            <a:off x="365760" y="0"/>
            <a:ext cx="8391600" cy="131544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7E588"/>
              </a:buClr>
              <a:buSzPts val="3300"/>
              <a:buFont typeface="Calibri"/>
              <a:buNone/>
            </a:pPr>
            <a:r>
              <a:rPr b="0" i="0" lang="fr-FR" sz="3300" u="none" cap="none" strike="noStrike">
                <a:solidFill>
                  <a:srgbClr val="F7E588"/>
                </a:solidFill>
                <a:latin typeface="Calibri"/>
                <a:ea typeface="Calibri"/>
                <a:cs typeface="Calibri"/>
                <a:sym typeface="Calibri"/>
              </a:rPr>
              <a:t>Amélioration de l’enregistrement des sites</a:t>
            </a:r>
            <a:endParaRPr b="0" i="0" sz="3300" u="none" cap="none" strike="noStrike">
              <a:solidFill>
                <a:srgbClr val="FFFFFF"/>
              </a:solidFill>
              <a:latin typeface="Arial"/>
              <a:ea typeface="Arial"/>
              <a:cs typeface="Arial"/>
              <a:sym typeface="Arial"/>
            </a:endParaRPr>
          </a:p>
        </p:txBody>
      </p:sp>
      <p:sp>
        <p:nvSpPr>
          <p:cNvPr id="283" name="Google Shape;283;p6"/>
          <p:cNvSpPr txBox="1"/>
          <p:nvPr>
            <p:ph idx="4294967295" type="body"/>
          </p:nvPr>
        </p:nvSpPr>
        <p:spPr>
          <a:xfrm>
            <a:off x="365760" y="1564560"/>
            <a:ext cx="8391600" cy="4611600"/>
          </a:xfrm>
          <a:prstGeom prst="rect">
            <a:avLst/>
          </a:prstGeom>
          <a:noFill/>
          <a:ln>
            <a:noFill/>
          </a:ln>
        </p:spPr>
        <p:txBody>
          <a:bodyPr anchorCtr="0" anchor="t" bIns="45700" lIns="91425" spcFirstLastPara="1" rIns="91425" wrap="square" tIns="45700">
            <a:normAutofit/>
          </a:bodyPr>
          <a:lstStyle/>
          <a:p>
            <a:pPr indent="-361800" lvl="0" marL="361800" marR="0" rtl="0" algn="l">
              <a:lnSpc>
                <a:spcPct val="90000"/>
              </a:lnSpc>
              <a:spcBef>
                <a:spcPts val="0"/>
              </a:spcBef>
              <a:spcAft>
                <a:spcPts val="0"/>
              </a:spcAft>
              <a:buClr>
                <a:srgbClr val="94B6D2"/>
              </a:buClr>
              <a:buSzPts val="2400"/>
              <a:buFont typeface="Calibri"/>
              <a:buChar char="→"/>
            </a:pPr>
            <a:r>
              <a:rPr b="1" i="0" lang="fr-FR" sz="2400" u="none" cap="none" strike="noStrike">
                <a:solidFill>
                  <a:schemeClr val="lt1"/>
                </a:solidFill>
                <a:latin typeface="Calibri"/>
                <a:ea typeface="Calibri"/>
                <a:cs typeface="Calibri"/>
                <a:sym typeface="Calibri"/>
              </a:rPr>
              <a:t>Mêmes infos sur la </a:t>
            </a:r>
            <a:r>
              <a:rPr b="1" i="0" lang="fr-FR" sz="2400" u="sng" cap="none" strike="noStrike">
                <a:solidFill>
                  <a:schemeClr val="lt1"/>
                </a:solidFill>
                <a:latin typeface="Calibri"/>
                <a:ea typeface="Calibri"/>
                <a:cs typeface="Calibri"/>
                <a:sym typeface="Calibri"/>
              </a:rPr>
              <a:t>carte interactive</a:t>
            </a:r>
            <a:r>
              <a:rPr b="1" i="0" lang="fr-FR" sz="2400" u="none" cap="none" strike="noStrike">
                <a:solidFill>
                  <a:schemeClr val="lt1"/>
                </a:solidFill>
                <a:latin typeface="Calibri"/>
                <a:ea typeface="Calibri"/>
                <a:cs typeface="Calibri"/>
                <a:sym typeface="Calibri"/>
              </a:rPr>
              <a:t> et sur </a:t>
            </a:r>
            <a:r>
              <a:rPr b="1" i="0" lang="fr-FR" sz="2400" u="sng" cap="none" strike="noStrike">
                <a:solidFill>
                  <a:schemeClr val="lt1"/>
                </a:solidFill>
                <a:latin typeface="Calibri"/>
                <a:ea typeface="Calibri"/>
                <a:cs typeface="Calibri"/>
                <a:sym typeface="Calibri"/>
              </a:rPr>
              <a:t>observations.be</a:t>
            </a:r>
            <a:endParaRPr b="0" i="0" sz="2400" u="none" cap="none" strike="noStrike">
              <a:solidFill>
                <a:srgbClr val="FFFFFF"/>
              </a:solidFill>
              <a:latin typeface="Arial"/>
              <a:ea typeface="Arial"/>
              <a:cs typeface="Arial"/>
              <a:sym typeface="Arial"/>
            </a:endParaRPr>
          </a:p>
        </p:txBody>
      </p:sp>
      <p:sp>
        <p:nvSpPr>
          <p:cNvPr id="284" name="Google Shape;284;p6"/>
          <p:cNvSpPr/>
          <p:nvPr/>
        </p:nvSpPr>
        <p:spPr>
          <a:xfrm>
            <a:off x="1763640" y="6409080"/>
            <a:ext cx="6383880" cy="242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000" u="none" cap="none" strike="noStrike">
                <a:solidFill>
                  <a:srgbClr val="FFFFFF"/>
                </a:solidFill>
                <a:latin typeface="Calibri"/>
                <a:ea typeface="Calibri"/>
                <a:cs typeface="Calibri"/>
                <a:sym typeface="Calibri"/>
              </a:rPr>
              <a:t>18/11/2023                Journée des organisateurs de sauvetage des batraciens – Bilan de la saison 2023</a:t>
            </a:r>
            <a:endParaRPr b="0" i="0" sz="1000" u="none" cap="none" strike="noStrike">
              <a:solidFill>
                <a:srgbClr val="FFFFFF"/>
              </a:solidFill>
              <a:latin typeface="Arial"/>
              <a:ea typeface="Arial"/>
              <a:cs typeface="Arial"/>
              <a:sym typeface="Arial"/>
            </a:endParaRPr>
          </a:p>
        </p:txBody>
      </p:sp>
      <p:pic>
        <p:nvPicPr>
          <p:cNvPr id="285" name="Google Shape;285;p6"/>
          <p:cNvPicPr preferRelativeResize="0"/>
          <p:nvPr/>
        </p:nvPicPr>
        <p:blipFill rotWithShape="1">
          <a:blip r:embed="rId3">
            <a:alphaModFix/>
          </a:blip>
          <a:srcRect b="-503" l="37996" r="9819" t="3804"/>
          <a:stretch/>
        </p:blipFill>
        <p:spPr>
          <a:xfrm>
            <a:off x="109800" y="2261880"/>
            <a:ext cx="4902480" cy="3774960"/>
          </a:xfrm>
          <a:prstGeom prst="rect">
            <a:avLst/>
          </a:prstGeom>
          <a:noFill/>
          <a:ln>
            <a:noFill/>
          </a:ln>
        </p:spPr>
      </p:pic>
      <p:pic>
        <p:nvPicPr>
          <p:cNvPr id="286" name="Google Shape;286;p6"/>
          <p:cNvPicPr preferRelativeResize="0"/>
          <p:nvPr/>
        </p:nvPicPr>
        <p:blipFill rotWithShape="1">
          <a:blip r:embed="rId4">
            <a:alphaModFix/>
          </a:blip>
          <a:srcRect b="0" l="29735" r="14478" t="-2734"/>
          <a:stretch/>
        </p:blipFill>
        <p:spPr>
          <a:xfrm>
            <a:off x="5013360" y="2041200"/>
            <a:ext cx="4171680" cy="4065840"/>
          </a:xfrm>
          <a:prstGeom prst="rect">
            <a:avLst/>
          </a:prstGeom>
          <a:noFill/>
          <a:ln>
            <a:noFill/>
          </a:ln>
        </p:spPr>
      </p:pic>
      <p:cxnSp>
        <p:nvCxnSpPr>
          <p:cNvPr id="287" name="Google Shape;287;p6"/>
          <p:cNvCxnSpPr/>
          <p:nvPr/>
        </p:nvCxnSpPr>
        <p:spPr>
          <a:xfrm flipH="1">
            <a:off x="2416320" y="1934640"/>
            <a:ext cx="1470600" cy="3184920"/>
          </a:xfrm>
          <a:prstGeom prst="straightConnector1">
            <a:avLst/>
          </a:prstGeom>
          <a:noFill/>
          <a:ln cap="flat" cmpd="sng" w="38100">
            <a:solidFill>
              <a:srgbClr val="FF0000"/>
            </a:solidFill>
            <a:prstDash val="solid"/>
            <a:miter lim="8000"/>
            <a:headEnd len="sm" w="sm" type="none"/>
            <a:tailEnd len="med" w="med" type="triangle"/>
          </a:ln>
        </p:spPr>
      </p:cxnSp>
      <p:cxnSp>
        <p:nvCxnSpPr>
          <p:cNvPr id="288" name="Google Shape;288;p6"/>
          <p:cNvCxnSpPr/>
          <p:nvPr/>
        </p:nvCxnSpPr>
        <p:spPr>
          <a:xfrm flipH="1">
            <a:off x="6098400" y="1934640"/>
            <a:ext cx="1127520" cy="3242160"/>
          </a:xfrm>
          <a:prstGeom prst="straightConnector1">
            <a:avLst/>
          </a:prstGeom>
          <a:noFill/>
          <a:ln cap="flat" cmpd="sng" w="38100">
            <a:solidFill>
              <a:srgbClr val="FF0000"/>
            </a:solidFill>
            <a:prstDash val="solid"/>
            <a:miter lim="8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7"/>
          <p:cNvSpPr txBox="1"/>
          <p:nvPr>
            <p:ph idx="4294967295" type="title"/>
          </p:nvPr>
        </p:nvSpPr>
        <p:spPr>
          <a:xfrm>
            <a:off x="365760" y="0"/>
            <a:ext cx="8391600" cy="131544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7E588"/>
              </a:buClr>
              <a:buSzPts val="3300"/>
              <a:buFont typeface="Calibri"/>
              <a:buNone/>
            </a:pPr>
            <a:r>
              <a:rPr b="0" i="0" lang="fr-FR" sz="3300" u="none" cap="none" strike="noStrike">
                <a:solidFill>
                  <a:srgbClr val="F7E588"/>
                </a:solidFill>
                <a:latin typeface="Calibri"/>
                <a:ea typeface="Calibri"/>
                <a:cs typeface="Calibri"/>
                <a:sym typeface="Calibri"/>
              </a:rPr>
              <a:t>2023 en chiffres</a:t>
            </a:r>
            <a:endParaRPr b="0" i="0" sz="3300" u="none" cap="none" strike="noStrike">
              <a:solidFill>
                <a:srgbClr val="FFFFFF"/>
              </a:solidFill>
              <a:latin typeface="Arial"/>
              <a:ea typeface="Arial"/>
              <a:cs typeface="Arial"/>
              <a:sym typeface="Arial"/>
            </a:endParaRPr>
          </a:p>
        </p:txBody>
      </p:sp>
      <p:sp>
        <p:nvSpPr>
          <p:cNvPr id="295" name="Google Shape;295;p7"/>
          <p:cNvSpPr/>
          <p:nvPr/>
        </p:nvSpPr>
        <p:spPr>
          <a:xfrm>
            <a:off x="1763640" y="6409080"/>
            <a:ext cx="6383880" cy="242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000" u="none" cap="none" strike="noStrike">
                <a:solidFill>
                  <a:srgbClr val="FFFFFF"/>
                </a:solidFill>
                <a:latin typeface="Calibri"/>
                <a:ea typeface="Calibri"/>
                <a:cs typeface="Calibri"/>
                <a:sym typeface="Calibri"/>
              </a:rPr>
              <a:t>18/11/2023                Journée des organisateurs de sauvetage des batraciens – Bilan de la saison 2023</a:t>
            </a:r>
            <a:endParaRPr b="0" i="0" sz="1000" u="none" cap="none" strike="noStrike">
              <a:solidFill>
                <a:srgbClr val="FFFFFF"/>
              </a:solidFill>
              <a:latin typeface="Arial"/>
              <a:ea typeface="Arial"/>
              <a:cs typeface="Arial"/>
              <a:sym typeface="Arial"/>
            </a:endParaRPr>
          </a:p>
        </p:txBody>
      </p:sp>
      <p:pic>
        <p:nvPicPr>
          <p:cNvPr id="296" name="Google Shape;296;p7"/>
          <p:cNvPicPr preferRelativeResize="0"/>
          <p:nvPr/>
        </p:nvPicPr>
        <p:blipFill rotWithShape="1">
          <a:blip r:embed="rId3">
            <a:alphaModFix/>
          </a:blip>
          <a:srcRect b="0" l="0" r="0" t="0"/>
          <a:stretch/>
        </p:blipFill>
        <p:spPr>
          <a:xfrm>
            <a:off x="1074240" y="1458000"/>
            <a:ext cx="6754680" cy="4059720"/>
          </a:xfrm>
          <a:prstGeom prst="rect">
            <a:avLst/>
          </a:prstGeom>
          <a:noFill/>
          <a:ln>
            <a:noFill/>
          </a:ln>
        </p:spPr>
      </p:pic>
      <p:sp>
        <p:nvSpPr>
          <p:cNvPr id="297" name="Google Shape;297;p7"/>
          <p:cNvSpPr/>
          <p:nvPr/>
        </p:nvSpPr>
        <p:spPr>
          <a:xfrm>
            <a:off x="644400" y="5733000"/>
            <a:ext cx="7834320" cy="4554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fr-FR" sz="2400" u="none" cap="none" strike="noStrike">
                <a:solidFill>
                  <a:schemeClr val="lt1"/>
                </a:solidFill>
                <a:latin typeface="Calibri"/>
                <a:ea typeface="Calibri"/>
                <a:cs typeface="Calibri"/>
                <a:sym typeface="Calibri"/>
              </a:rPr>
              <a:t>Augmentation des encodages / diminution des traversées</a:t>
            </a:r>
            <a:endParaRPr b="0" i="0" sz="24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8"/>
          <p:cNvSpPr txBox="1"/>
          <p:nvPr>
            <p:ph idx="4294967295" type="title"/>
          </p:nvPr>
        </p:nvSpPr>
        <p:spPr>
          <a:xfrm>
            <a:off x="365760" y="0"/>
            <a:ext cx="8391600" cy="131544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7E588"/>
              </a:buClr>
              <a:buSzPts val="3300"/>
              <a:buFont typeface="Calibri"/>
              <a:buNone/>
            </a:pPr>
            <a:r>
              <a:rPr b="0" i="0" lang="fr-FR" sz="3300" u="none" cap="none" strike="noStrike">
                <a:solidFill>
                  <a:srgbClr val="F7E588"/>
                </a:solidFill>
                <a:latin typeface="Calibri"/>
                <a:ea typeface="Calibri"/>
                <a:cs typeface="Calibri"/>
                <a:sym typeface="Calibri"/>
              </a:rPr>
              <a:t>2023 en chiffres</a:t>
            </a:r>
            <a:endParaRPr b="0" i="0" sz="3300" u="none" cap="none" strike="noStrike">
              <a:solidFill>
                <a:srgbClr val="FFFFFF"/>
              </a:solidFill>
              <a:latin typeface="Arial"/>
              <a:ea typeface="Arial"/>
              <a:cs typeface="Arial"/>
              <a:sym typeface="Arial"/>
            </a:endParaRPr>
          </a:p>
        </p:txBody>
      </p:sp>
      <p:sp>
        <p:nvSpPr>
          <p:cNvPr id="304" name="Google Shape;304;p8"/>
          <p:cNvSpPr/>
          <p:nvPr/>
        </p:nvSpPr>
        <p:spPr>
          <a:xfrm>
            <a:off x="1763640" y="6409080"/>
            <a:ext cx="6383880" cy="242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000" u="none" cap="none" strike="noStrike">
                <a:solidFill>
                  <a:srgbClr val="FFFFFF"/>
                </a:solidFill>
                <a:latin typeface="Calibri"/>
                <a:ea typeface="Calibri"/>
                <a:cs typeface="Calibri"/>
                <a:sym typeface="Calibri"/>
              </a:rPr>
              <a:t>18/11/2023                Journée des organisateurs de sauvetage des batraciens – Bilan de la saison 2023</a:t>
            </a:r>
            <a:endParaRPr b="0" i="0" sz="1000" u="none" cap="none" strike="noStrike">
              <a:solidFill>
                <a:srgbClr val="FFFFFF"/>
              </a:solidFill>
              <a:latin typeface="Arial"/>
              <a:ea typeface="Arial"/>
              <a:cs typeface="Arial"/>
              <a:sym typeface="Arial"/>
            </a:endParaRPr>
          </a:p>
        </p:txBody>
      </p:sp>
      <p:pic>
        <p:nvPicPr>
          <p:cNvPr id="305" name="Google Shape;305;p8"/>
          <p:cNvPicPr preferRelativeResize="0"/>
          <p:nvPr/>
        </p:nvPicPr>
        <p:blipFill rotWithShape="1">
          <a:blip r:embed="rId3">
            <a:alphaModFix/>
          </a:blip>
          <a:srcRect b="0" l="0" r="0" t="0"/>
          <a:stretch/>
        </p:blipFill>
        <p:spPr>
          <a:xfrm>
            <a:off x="1160640" y="1444680"/>
            <a:ext cx="6801840" cy="4088160"/>
          </a:xfrm>
          <a:prstGeom prst="rect">
            <a:avLst/>
          </a:prstGeom>
          <a:noFill/>
          <a:ln>
            <a:noFill/>
          </a:ln>
        </p:spPr>
      </p:pic>
      <p:sp>
        <p:nvSpPr>
          <p:cNvPr id="306" name="Google Shape;306;p8"/>
          <p:cNvSpPr/>
          <p:nvPr/>
        </p:nvSpPr>
        <p:spPr>
          <a:xfrm>
            <a:off x="525875" y="5691250"/>
            <a:ext cx="8149800" cy="4098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fr-FR" sz="2300" u="none" cap="none" strike="noStrike">
                <a:solidFill>
                  <a:schemeClr val="lt1"/>
                </a:solidFill>
                <a:latin typeface="Calibri"/>
                <a:ea typeface="Calibri"/>
                <a:cs typeface="Calibri"/>
                <a:sym typeface="Calibri"/>
              </a:rPr>
              <a:t>Augmentation des encodages / augmentation des animaux morts</a:t>
            </a:r>
            <a:endParaRPr b="0" i="0" sz="23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9"/>
          <p:cNvSpPr txBox="1"/>
          <p:nvPr>
            <p:ph idx="4294967295" type="title"/>
          </p:nvPr>
        </p:nvSpPr>
        <p:spPr>
          <a:xfrm>
            <a:off x="365760" y="0"/>
            <a:ext cx="8391600" cy="131544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7E588"/>
              </a:buClr>
              <a:buSzPts val="3300"/>
              <a:buFont typeface="Calibri"/>
              <a:buNone/>
            </a:pPr>
            <a:r>
              <a:rPr b="0" i="0" lang="fr-FR" sz="3300" u="none" cap="none" strike="noStrike">
                <a:solidFill>
                  <a:srgbClr val="F7E588"/>
                </a:solidFill>
                <a:latin typeface="Calibri"/>
                <a:ea typeface="Calibri"/>
                <a:cs typeface="Calibri"/>
                <a:sym typeface="Calibri"/>
              </a:rPr>
              <a:t>2023 en chiffres</a:t>
            </a:r>
            <a:endParaRPr b="0" i="0" sz="3300" u="none" cap="none" strike="noStrike">
              <a:solidFill>
                <a:srgbClr val="FFFFFF"/>
              </a:solidFill>
              <a:latin typeface="Arial"/>
              <a:ea typeface="Arial"/>
              <a:cs typeface="Arial"/>
              <a:sym typeface="Arial"/>
            </a:endParaRPr>
          </a:p>
        </p:txBody>
      </p:sp>
      <p:sp>
        <p:nvSpPr>
          <p:cNvPr id="313" name="Google Shape;313;p9"/>
          <p:cNvSpPr/>
          <p:nvPr/>
        </p:nvSpPr>
        <p:spPr>
          <a:xfrm>
            <a:off x="1763640" y="6409080"/>
            <a:ext cx="6383880" cy="242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fr-FR" sz="1000" u="none" cap="none" strike="noStrike">
                <a:solidFill>
                  <a:srgbClr val="FFFFFF"/>
                </a:solidFill>
                <a:latin typeface="Calibri"/>
                <a:ea typeface="Calibri"/>
                <a:cs typeface="Calibri"/>
                <a:sym typeface="Calibri"/>
              </a:rPr>
              <a:t>18/11/2023                Journée des organisateurs de sauvetage des batraciens – Bilan de la saison 2023</a:t>
            </a:r>
            <a:endParaRPr b="0" i="0" sz="1000" u="none" cap="none" strike="noStrike">
              <a:solidFill>
                <a:srgbClr val="FFFFFF"/>
              </a:solidFill>
              <a:latin typeface="Arial"/>
              <a:ea typeface="Arial"/>
              <a:cs typeface="Arial"/>
              <a:sym typeface="Arial"/>
            </a:endParaRPr>
          </a:p>
        </p:txBody>
      </p:sp>
      <p:pic>
        <p:nvPicPr>
          <p:cNvPr id="314" name="Google Shape;314;p9"/>
          <p:cNvPicPr preferRelativeResize="0"/>
          <p:nvPr/>
        </p:nvPicPr>
        <p:blipFill rotWithShape="1">
          <a:blip r:embed="rId3">
            <a:alphaModFix/>
          </a:blip>
          <a:srcRect b="0" l="0" r="10962" t="0"/>
          <a:stretch/>
        </p:blipFill>
        <p:spPr>
          <a:xfrm>
            <a:off x="1269720" y="1316160"/>
            <a:ext cx="6583680" cy="4444200"/>
          </a:xfrm>
          <a:prstGeom prst="rect">
            <a:avLst/>
          </a:prstGeom>
          <a:noFill/>
          <a:ln>
            <a:noFill/>
          </a:ln>
        </p:spPr>
      </p:pic>
      <p:sp>
        <p:nvSpPr>
          <p:cNvPr id="315" name="Google Shape;315;p9"/>
          <p:cNvSpPr/>
          <p:nvPr/>
        </p:nvSpPr>
        <p:spPr>
          <a:xfrm>
            <a:off x="1393560" y="5828400"/>
            <a:ext cx="6979680" cy="4554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i="0" lang="fr-FR" sz="2400" u="none" cap="none" strike="noStrike">
                <a:solidFill>
                  <a:schemeClr val="lt1"/>
                </a:solidFill>
                <a:latin typeface="Calibri"/>
                <a:ea typeface="Calibri"/>
                <a:cs typeface="Calibri"/>
                <a:sym typeface="Calibri"/>
              </a:rPr>
              <a:t>Diminution des traversées pour 50 % des orgas </a:t>
            </a:r>
            <a:endParaRPr b="0" i="0" sz="24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NEC-2018_modelePPT">
  <a:themeElements>
    <a:clrScheme name="Personnalisé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C-2018_modelePPT">
  <a:themeElements>
    <a:clrScheme name="Personnalisé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EC-2018_modelePPT">
  <a:themeElements>
    <a:clrScheme name="Personnalisé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2019-01-24T13:10:11Z</dcterms:created>
  <dc:creator>Jean-François Léonard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15</vt:i4>
  </property>
  <property fmtid="{D5CDD505-2E9C-101B-9397-08002B2CF9AE}" pid="3" name="PresentationFormat">
    <vt:lpwstr>Affichage à l'écran (4:3)</vt:lpwstr>
  </property>
  <property fmtid="{D5CDD505-2E9C-101B-9397-08002B2CF9AE}" pid="4" name="Slides">
    <vt:i4>15</vt:i4>
  </property>
</Properties>
</file>